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Lst>
  <p:sldIdLst>
    <p:sldId id="256" r:id="rId5"/>
    <p:sldId id="260" r:id="rId6"/>
    <p:sldId id="263" r:id="rId7"/>
    <p:sldId id="264" r:id="rId8"/>
    <p:sldId id="270" r:id="rId9"/>
    <p:sldId id="271" r:id="rId10"/>
    <p:sldId id="265" r:id="rId11"/>
    <p:sldId id="266" r:id="rId12"/>
    <p:sldId id="267" r:id="rId13"/>
    <p:sldId id="268" r:id="rId14"/>
  </p:sldIdLst>
  <p:sldSz cx="12192000" cy="6858000"/>
  <p:notesSz cx="6858000" cy="9144000"/>
  <p:embeddedFontLst>
    <p:embeddedFont>
      <p:font typeface="OPPOSans H" panose="00020600040101010101" charset="-122"/>
      <p:regular r:id="rId18"/>
    </p:embeddedFont>
    <p:embeddedFont>
      <p:font typeface="OPPOSans R" panose="00020600040101010101" charset="-122"/>
      <p:regular r:id="rId19"/>
    </p:embeddedFont>
    <p:embeddedFont>
      <p:font typeface="Source Han Sans CN Bold" panose="020B0800000000000000" charset="-122"/>
      <p:bold r:id="rId20"/>
    </p:embeddedFont>
    <p:embeddedFont>
      <p:font typeface="Source Han Sans" panose="020B0500000000000000" charset="-122"/>
      <p:regular r:id="rId21"/>
    </p:embeddedFont>
    <p:embeddedFont>
      <p:font typeface="OPPOSans B" panose="00020600040101010101" charset="-122"/>
      <p:regular r:id="rId22"/>
    </p:embeddedFont>
    <p:embeddedFont>
      <p:font typeface="OPPOSans L" panose="00020600040101010101" charset="-122"/>
      <p:regular r:id="rId23"/>
    </p:embeddedFont>
    <p:embeddedFont>
      <p:font typeface="等线" panose="02010600030101010101" charset="-122"/>
      <p:regular r:id="rId2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7.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36969" y="472440"/>
            <a:ext cx="11118062" cy="5958840"/>
          </a:xfrm>
          <a:custGeom>
            <a:avLst/>
            <a:gdLst>
              <a:gd name="connsiteX0" fmla="*/ 141940 w 11118062"/>
              <a:gd name="connsiteY0" fmla="*/ 0 h 5958840"/>
              <a:gd name="connsiteX1" fmla="*/ 5950839 w 11118062"/>
              <a:gd name="connsiteY1" fmla="*/ 0 h 5958840"/>
              <a:gd name="connsiteX2" fmla="*/ 6027200 w 11118062"/>
              <a:gd name="connsiteY2" fmla="*/ 126383 h 5958840"/>
              <a:gd name="connsiteX3" fmla="*/ 7757248 w 11118062"/>
              <a:gd name="connsiteY3" fmla="*/ 126383 h 5958840"/>
              <a:gd name="connsiteX4" fmla="*/ 7833610 w 11118062"/>
              <a:gd name="connsiteY4" fmla="*/ 0 h 5958840"/>
              <a:gd name="connsiteX5" fmla="*/ 10839963 w 11118062"/>
              <a:gd name="connsiteY5" fmla="*/ 0 h 5958840"/>
              <a:gd name="connsiteX6" fmla="*/ 11118062 w 11118062"/>
              <a:gd name="connsiteY6" fmla="*/ 278099 h 5958840"/>
              <a:gd name="connsiteX7" fmla="*/ 11118062 w 11118062"/>
              <a:gd name="connsiteY7" fmla="*/ 992125 h 5958840"/>
              <a:gd name="connsiteX8" fmla="*/ 11040967 w 11118062"/>
              <a:gd name="connsiteY8" fmla="*/ 1038706 h 5958840"/>
              <a:gd name="connsiteX9" fmla="*/ 11040967 w 11118062"/>
              <a:gd name="connsiteY9" fmla="*/ 2768754 h 5958840"/>
              <a:gd name="connsiteX10" fmla="*/ 11118062 w 11118062"/>
              <a:gd name="connsiteY10" fmla="*/ 2815335 h 5958840"/>
              <a:gd name="connsiteX11" fmla="*/ 11118062 w 11118062"/>
              <a:gd name="connsiteY11" fmla="*/ 5816900 h 5958840"/>
              <a:gd name="connsiteX12" fmla="*/ 10976122 w 11118062"/>
              <a:gd name="connsiteY12" fmla="*/ 5958840 h 5958840"/>
              <a:gd name="connsiteX13" fmla="*/ 3819439 w 11118062"/>
              <a:gd name="connsiteY13" fmla="*/ 5958840 h 5958840"/>
              <a:gd name="connsiteX14" fmla="*/ 3725306 w 11118062"/>
              <a:gd name="connsiteY14" fmla="*/ 5833628 h 5958840"/>
              <a:gd name="connsiteX15" fmla="*/ 1884766 w 11118062"/>
              <a:gd name="connsiteY15" fmla="*/ 5833628 h 5958840"/>
              <a:gd name="connsiteX16" fmla="*/ 1790633 w 11118062"/>
              <a:gd name="connsiteY16" fmla="*/ 5958840 h 5958840"/>
              <a:gd name="connsiteX17" fmla="*/ 278099 w 11118062"/>
              <a:gd name="connsiteY17" fmla="*/ 5958840 h 5958840"/>
              <a:gd name="connsiteX18" fmla="*/ 0 w 11118062"/>
              <a:gd name="connsiteY18" fmla="*/ 5680741 h 5958840"/>
              <a:gd name="connsiteX19" fmla="*/ 0 w 11118062"/>
              <a:gd name="connsiteY19" fmla="*/ 141940 h 5958840"/>
            </a:gdLst>
            <a:ahLst/>
            <a:cxnLst/>
            <a:rect l="l" t="t" r="r" b="b"/>
            <a:pathLst>
              <a:path w="11118062" h="5958840">
                <a:moveTo>
                  <a:pt x="141940" y="0"/>
                </a:moveTo>
                <a:lnTo>
                  <a:pt x="5950839" y="0"/>
                </a:lnTo>
                <a:lnTo>
                  <a:pt x="6027200" y="126383"/>
                </a:lnTo>
                <a:lnTo>
                  <a:pt x="7757248" y="126383"/>
                </a:lnTo>
                <a:lnTo>
                  <a:pt x="7833610" y="0"/>
                </a:lnTo>
                <a:lnTo>
                  <a:pt x="10839963" y="0"/>
                </a:lnTo>
                <a:lnTo>
                  <a:pt x="11118062" y="278099"/>
                </a:lnTo>
                <a:lnTo>
                  <a:pt x="11118062" y="992125"/>
                </a:lnTo>
                <a:lnTo>
                  <a:pt x="11040967" y="1038706"/>
                </a:lnTo>
                <a:lnTo>
                  <a:pt x="11040967" y="2768754"/>
                </a:lnTo>
                <a:lnTo>
                  <a:pt x="11118062" y="2815335"/>
                </a:lnTo>
                <a:lnTo>
                  <a:pt x="11118062" y="5816900"/>
                </a:lnTo>
                <a:lnTo>
                  <a:pt x="10976122" y="5958840"/>
                </a:lnTo>
                <a:lnTo>
                  <a:pt x="3819439" y="5958840"/>
                </a:lnTo>
                <a:lnTo>
                  <a:pt x="3725306" y="5833628"/>
                </a:lnTo>
                <a:lnTo>
                  <a:pt x="1884766" y="5833628"/>
                </a:lnTo>
                <a:lnTo>
                  <a:pt x="1790633" y="5958840"/>
                </a:lnTo>
                <a:lnTo>
                  <a:pt x="278099" y="5958840"/>
                </a:lnTo>
                <a:lnTo>
                  <a:pt x="0" y="5680741"/>
                </a:lnTo>
                <a:lnTo>
                  <a:pt x="0" y="141940"/>
                </a:lnTo>
                <a:close/>
              </a:path>
            </a:pathLst>
          </a:custGeom>
          <a:gradFill>
            <a:gsLst>
              <a:gs pos="0">
                <a:schemeClr val="accent2">
                  <a:alpha val="70000"/>
                </a:schemeClr>
              </a:gs>
              <a:gs pos="32000">
                <a:schemeClr val="accent1">
                  <a:alpha val="0"/>
                  <a:lumMod val="30000"/>
                </a:schemeClr>
              </a:gs>
              <a:gs pos="69264">
                <a:schemeClr val="accent1">
                  <a:alpha val="0"/>
                  <a:lumMod val="30000"/>
                </a:schemeClr>
              </a:gs>
              <a:gs pos="100000">
                <a:schemeClr val="accent2">
                  <a:alpha val="70000"/>
                </a:schemeClr>
              </a:gs>
            </a:gsLst>
            <a:lin ang="2700000" scaled="0"/>
          </a:gradFill>
          <a:ln w="12700" cap="sq">
            <a:gradFill>
              <a:gsLst>
                <a:gs pos="0">
                  <a:schemeClr val="accent2"/>
                </a:gs>
                <a:gs pos="100000">
                  <a:schemeClr val="accent2"/>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37863" y="475488"/>
            <a:ext cx="755904" cy="1068832"/>
          </a:xfrm>
          <a:custGeom>
            <a:avLst/>
            <a:gdLst>
              <a:gd name="connsiteX0" fmla="*/ 0 w 755904"/>
              <a:gd name="connsiteY0" fmla="*/ 1068832 h 1068832"/>
              <a:gd name="connsiteX1" fmla="*/ 0 w 755904"/>
              <a:gd name="connsiteY1" fmla="*/ 134112 h 1068832"/>
              <a:gd name="connsiteX2" fmla="*/ 134112 w 755904"/>
              <a:gd name="connsiteY2" fmla="*/ 0 h 1068832"/>
              <a:gd name="connsiteX3" fmla="*/ 755904 w 755904"/>
              <a:gd name="connsiteY3" fmla="*/ 0 h 1068832"/>
            </a:gdLst>
            <a:ahLst/>
            <a:cxnLst/>
            <a:rect l="l" t="t" r="r" b="b"/>
            <a:pathLst>
              <a:path w="755904" h="1068832">
                <a:moveTo>
                  <a:pt x="0" y="1068832"/>
                </a:moveTo>
                <a:lnTo>
                  <a:pt x="0" y="134112"/>
                </a:lnTo>
                <a:lnTo>
                  <a:pt x="134112" y="0"/>
                </a:lnTo>
                <a:lnTo>
                  <a:pt x="755904" y="0"/>
                </a:lnTo>
              </a:path>
            </a:pathLst>
          </a:custGeom>
          <a:noFill/>
          <a:ln w="635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10899127" y="5362448"/>
            <a:ext cx="755904" cy="1068832"/>
          </a:xfrm>
          <a:custGeom>
            <a:avLst/>
            <a:gdLst>
              <a:gd name="connsiteX0" fmla="*/ 0 w 755904"/>
              <a:gd name="connsiteY0" fmla="*/ 1068832 h 1068832"/>
              <a:gd name="connsiteX1" fmla="*/ 0 w 755904"/>
              <a:gd name="connsiteY1" fmla="*/ 134112 h 1068832"/>
              <a:gd name="connsiteX2" fmla="*/ 134112 w 755904"/>
              <a:gd name="connsiteY2" fmla="*/ 0 h 1068832"/>
              <a:gd name="connsiteX3" fmla="*/ 755904 w 755904"/>
              <a:gd name="connsiteY3" fmla="*/ 0 h 1068832"/>
            </a:gdLst>
            <a:ahLst/>
            <a:cxnLst/>
            <a:rect l="l" t="t" r="r" b="b"/>
            <a:pathLst>
              <a:path w="755904" h="1068832">
                <a:moveTo>
                  <a:pt x="0" y="1068832"/>
                </a:moveTo>
                <a:lnTo>
                  <a:pt x="0" y="134112"/>
                </a:lnTo>
                <a:lnTo>
                  <a:pt x="134112" y="0"/>
                </a:lnTo>
                <a:lnTo>
                  <a:pt x="755904" y="0"/>
                </a:lnTo>
              </a:path>
            </a:pathLst>
          </a:custGeom>
          <a:noFill/>
          <a:ln w="635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368571" y="6330315"/>
            <a:ext cx="1221846" cy="108585"/>
          </a:xfrm>
          <a:custGeom>
            <a:avLst/>
            <a:gdLst>
              <a:gd name="connsiteX0" fmla="*/ 1176531 w 1221846"/>
              <a:gd name="connsiteY0" fmla="*/ 0 h 108585"/>
              <a:gd name="connsiteX1" fmla="*/ 1221846 w 1221846"/>
              <a:gd name="connsiteY1" fmla="*/ 0 h 108585"/>
              <a:gd name="connsiteX2" fmla="*/ 1142595 w 1221846"/>
              <a:gd name="connsiteY2" fmla="*/ 108585 h 108585"/>
              <a:gd name="connsiteX3" fmla="*/ 1097280 w 1221846"/>
              <a:gd name="connsiteY3" fmla="*/ 108585 h 108585"/>
              <a:gd name="connsiteX4" fmla="*/ 1103379 w 1221846"/>
              <a:gd name="connsiteY4" fmla="*/ 0 h 108585"/>
              <a:gd name="connsiteX5" fmla="*/ 1148694 w 1221846"/>
              <a:gd name="connsiteY5" fmla="*/ 0 h 108585"/>
              <a:gd name="connsiteX6" fmla="*/ 1069443 w 1221846"/>
              <a:gd name="connsiteY6" fmla="*/ 108585 h 108585"/>
              <a:gd name="connsiteX7" fmla="*/ 1024128 w 1221846"/>
              <a:gd name="connsiteY7" fmla="*/ 108585 h 108585"/>
              <a:gd name="connsiteX8" fmla="*/ 1030227 w 1221846"/>
              <a:gd name="connsiteY8" fmla="*/ 0 h 108585"/>
              <a:gd name="connsiteX9" fmla="*/ 1075542 w 1221846"/>
              <a:gd name="connsiteY9" fmla="*/ 0 h 108585"/>
              <a:gd name="connsiteX10" fmla="*/ 996291 w 1221846"/>
              <a:gd name="connsiteY10" fmla="*/ 108585 h 108585"/>
              <a:gd name="connsiteX11" fmla="*/ 950976 w 1221846"/>
              <a:gd name="connsiteY11" fmla="*/ 108585 h 108585"/>
              <a:gd name="connsiteX12" fmla="*/ 957075 w 1221846"/>
              <a:gd name="connsiteY12" fmla="*/ 0 h 108585"/>
              <a:gd name="connsiteX13" fmla="*/ 1002390 w 1221846"/>
              <a:gd name="connsiteY13" fmla="*/ 0 h 108585"/>
              <a:gd name="connsiteX14" fmla="*/ 923139 w 1221846"/>
              <a:gd name="connsiteY14" fmla="*/ 108585 h 108585"/>
              <a:gd name="connsiteX15" fmla="*/ 877824 w 1221846"/>
              <a:gd name="connsiteY15" fmla="*/ 108585 h 108585"/>
              <a:gd name="connsiteX16" fmla="*/ 883923 w 1221846"/>
              <a:gd name="connsiteY16" fmla="*/ 0 h 108585"/>
              <a:gd name="connsiteX17" fmla="*/ 929238 w 1221846"/>
              <a:gd name="connsiteY17" fmla="*/ 0 h 108585"/>
              <a:gd name="connsiteX18" fmla="*/ 849987 w 1221846"/>
              <a:gd name="connsiteY18" fmla="*/ 108585 h 108585"/>
              <a:gd name="connsiteX19" fmla="*/ 804672 w 1221846"/>
              <a:gd name="connsiteY19" fmla="*/ 108585 h 108585"/>
              <a:gd name="connsiteX20" fmla="*/ 810771 w 1221846"/>
              <a:gd name="connsiteY20" fmla="*/ 0 h 108585"/>
              <a:gd name="connsiteX21" fmla="*/ 856086 w 1221846"/>
              <a:gd name="connsiteY21" fmla="*/ 0 h 108585"/>
              <a:gd name="connsiteX22" fmla="*/ 776835 w 1221846"/>
              <a:gd name="connsiteY22" fmla="*/ 108585 h 108585"/>
              <a:gd name="connsiteX23" fmla="*/ 731520 w 1221846"/>
              <a:gd name="connsiteY23" fmla="*/ 108585 h 108585"/>
              <a:gd name="connsiteX24" fmla="*/ 737619 w 1221846"/>
              <a:gd name="connsiteY24" fmla="*/ 0 h 108585"/>
              <a:gd name="connsiteX25" fmla="*/ 782934 w 1221846"/>
              <a:gd name="connsiteY25" fmla="*/ 0 h 108585"/>
              <a:gd name="connsiteX26" fmla="*/ 703683 w 1221846"/>
              <a:gd name="connsiteY26" fmla="*/ 108585 h 108585"/>
              <a:gd name="connsiteX27" fmla="*/ 658368 w 1221846"/>
              <a:gd name="connsiteY27" fmla="*/ 108585 h 108585"/>
              <a:gd name="connsiteX28" fmla="*/ 664467 w 1221846"/>
              <a:gd name="connsiteY28" fmla="*/ 0 h 108585"/>
              <a:gd name="connsiteX29" fmla="*/ 709782 w 1221846"/>
              <a:gd name="connsiteY29" fmla="*/ 0 h 108585"/>
              <a:gd name="connsiteX30" fmla="*/ 630531 w 1221846"/>
              <a:gd name="connsiteY30" fmla="*/ 108585 h 108585"/>
              <a:gd name="connsiteX31" fmla="*/ 585216 w 1221846"/>
              <a:gd name="connsiteY31" fmla="*/ 108585 h 108585"/>
              <a:gd name="connsiteX32" fmla="*/ 591315 w 1221846"/>
              <a:gd name="connsiteY32" fmla="*/ 0 h 108585"/>
              <a:gd name="connsiteX33" fmla="*/ 636630 w 1221846"/>
              <a:gd name="connsiteY33" fmla="*/ 0 h 108585"/>
              <a:gd name="connsiteX34" fmla="*/ 557379 w 1221846"/>
              <a:gd name="connsiteY34" fmla="*/ 108585 h 108585"/>
              <a:gd name="connsiteX35" fmla="*/ 512064 w 1221846"/>
              <a:gd name="connsiteY35" fmla="*/ 108585 h 108585"/>
              <a:gd name="connsiteX36" fmla="*/ 518163 w 1221846"/>
              <a:gd name="connsiteY36" fmla="*/ 0 h 108585"/>
              <a:gd name="connsiteX37" fmla="*/ 563478 w 1221846"/>
              <a:gd name="connsiteY37" fmla="*/ 0 h 108585"/>
              <a:gd name="connsiteX38" fmla="*/ 484227 w 1221846"/>
              <a:gd name="connsiteY38" fmla="*/ 108585 h 108585"/>
              <a:gd name="connsiteX39" fmla="*/ 438912 w 1221846"/>
              <a:gd name="connsiteY39" fmla="*/ 108585 h 108585"/>
              <a:gd name="connsiteX40" fmla="*/ 445011 w 1221846"/>
              <a:gd name="connsiteY40" fmla="*/ 0 h 108585"/>
              <a:gd name="connsiteX41" fmla="*/ 490326 w 1221846"/>
              <a:gd name="connsiteY41" fmla="*/ 0 h 108585"/>
              <a:gd name="connsiteX42" fmla="*/ 411075 w 1221846"/>
              <a:gd name="connsiteY42" fmla="*/ 108585 h 108585"/>
              <a:gd name="connsiteX43" fmla="*/ 365760 w 1221846"/>
              <a:gd name="connsiteY43" fmla="*/ 108585 h 108585"/>
              <a:gd name="connsiteX44" fmla="*/ 371859 w 1221846"/>
              <a:gd name="connsiteY44" fmla="*/ 0 h 108585"/>
              <a:gd name="connsiteX45" fmla="*/ 417174 w 1221846"/>
              <a:gd name="connsiteY45" fmla="*/ 0 h 108585"/>
              <a:gd name="connsiteX46" fmla="*/ 337923 w 1221846"/>
              <a:gd name="connsiteY46" fmla="*/ 108585 h 108585"/>
              <a:gd name="connsiteX47" fmla="*/ 292608 w 1221846"/>
              <a:gd name="connsiteY47" fmla="*/ 108585 h 108585"/>
              <a:gd name="connsiteX48" fmla="*/ 298707 w 1221846"/>
              <a:gd name="connsiteY48" fmla="*/ 0 h 108585"/>
              <a:gd name="connsiteX49" fmla="*/ 344022 w 1221846"/>
              <a:gd name="connsiteY49" fmla="*/ 0 h 108585"/>
              <a:gd name="connsiteX50" fmla="*/ 264771 w 1221846"/>
              <a:gd name="connsiteY50" fmla="*/ 108585 h 108585"/>
              <a:gd name="connsiteX51" fmla="*/ 219456 w 1221846"/>
              <a:gd name="connsiteY51" fmla="*/ 108585 h 108585"/>
              <a:gd name="connsiteX52" fmla="*/ 225555 w 1221846"/>
              <a:gd name="connsiteY52" fmla="*/ 0 h 108585"/>
              <a:gd name="connsiteX53" fmla="*/ 270870 w 1221846"/>
              <a:gd name="connsiteY53" fmla="*/ 0 h 108585"/>
              <a:gd name="connsiteX54" fmla="*/ 191619 w 1221846"/>
              <a:gd name="connsiteY54" fmla="*/ 108585 h 108585"/>
              <a:gd name="connsiteX55" fmla="*/ 146304 w 1221846"/>
              <a:gd name="connsiteY55" fmla="*/ 108585 h 108585"/>
              <a:gd name="connsiteX56" fmla="*/ 152403 w 1221846"/>
              <a:gd name="connsiteY56" fmla="*/ 0 h 108585"/>
              <a:gd name="connsiteX57" fmla="*/ 197718 w 1221846"/>
              <a:gd name="connsiteY57" fmla="*/ 0 h 108585"/>
              <a:gd name="connsiteX58" fmla="*/ 118467 w 1221846"/>
              <a:gd name="connsiteY58" fmla="*/ 108585 h 108585"/>
              <a:gd name="connsiteX59" fmla="*/ 73152 w 1221846"/>
              <a:gd name="connsiteY59" fmla="*/ 108585 h 108585"/>
              <a:gd name="connsiteX60" fmla="*/ 79251 w 1221846"/>
              <a:gd name="connsiteY60" fmla="*/ 0 h 108585"/>
              <a:gd name="connsiteX61" fmla="*/ 124566 w 1221846"/>
              <a:gd name="connsiteY61" fmla="*/ 0 h 108585"/>
              <a:gd name="connsiteX62" fmla="*/ 45315 w 1221846"/>
              <a:gd name="connsiteY62" fmla="*/ 108585 h 108585"/>
              <a:gd name="connsiteX63" fmla="*/ 0 w 1221846"/>
              <a:gd name="connsiteY63" fmla="*/ 108585 h 108585"/>
            </a:gdLst>
            <a:ahLst/>
            <a:cxnLst/>
            <a:rect l="l" t="t" r="r" b="b"/>
            <a:pathLst>
              <a:path w="1221846" h="108585">
                <a:moveTo>
                  <a:pt x="1176531" y="0"/>
                </a:moveTo>
                <a:lnTo>
                  <a:pt x="1221846" y="0"/>
                </a:lnTo>
                <a:lnTo>
                  <a:pt x="1142595" y="108585"/>
                </a:lnTo>
                <a:lnTo>
                  <a:pt x="1097280" y="108585"/>
                </a:lnTo>
                <a:close/>
                <a:moveTo>
                  <a:pt x="1103379" y="0"/>
                </a:moveTo>
                <a:lnTo>
                  <a:pt x="1148694" y="0"/>
                </a:lnTo>
                <a:lnTo>
                  <a:pt x="1069443" y="108585"/>
                </a:lnTo>
                <a:lnTo>
                  <a:pt x="1024128" y="108585"/>
                </a:lnTo>
                <a:close/>
                <a:moveTo>
                  <a:pt x="1030227" y="0"/>
                </a:moveTo>
                <a:lnTo>
                  <a:pt x="1075542" y="0"/>
                </a:lnTo>
                <a:lnTo>
                  <a:pt x="996291" y="108585"/>
                </a:lnTo>
                <a:lnTo>
                  <a:pt x="950976" y="108585"/>
                </a:lnTo>
                <a:close/>
                <a:moveTo>
                  <a:pt x="957075" y="0"/>
                </a:moveTo>
                <a:lnTo>
                  <a:pt x="1002390" y="0"/>
                </a:lnTo>
                <a:lnTo>
                  <a:pt x="923139" y="108585"/>
                </a:lnTo>
                <a:lnTo>
                  <a:pt x="877824" y="108585"/>
                </a:lnTo>
                <a:close/>
                <a:moveTo>
                  <a:pt x="883923" y="0"/>
                </a:moveTo>
                <a:lnTo>
                  <a:pt x="929238" y="0"/>
                </a:lnTo>
                <a:lnTo>
                  <a:pt x="849987" y="108585"/>
                </a:lnTo>
                <a:lnTo>
                  <a:pt x="804672" y="108585"/>
                </a:lnTo>
                <a:close/>
                <a:moveTo>
                  <a:pt x="810771" y="0"/>
                </a:moveTo>
                <a:lnTo>
                  <a:pt x="856086" y="0"/>
                </a:lnTo>
                <a:lnTo>
                  <a:pt x="776835" y="108585"/>
                </a:lnTo>
                <a:lnTo>
                  <a:pt x="731520" y="108585"/>
                </a:lnTo>
                <a:close/>
                <a:moveTo>
                  <a:pt x="737619" y="0"/>
                </a:moveTo>
                <a:lnTo>
                  <a:pt x="782934" y="0"/>
                </a:lnTo>
                <a:lnTo>
                  <a:pt x="703683" y="108585"/>
                </a:lnTo>
                <a:lnTo>
                  <a:pt x="658368" y="108585"/>
                </a:lnTo>
                <a:close/>
                <a:moveTo>
                  <a:pt x="664467" y="0"/>
                </a:moveTo>
                <a:lnTo>
                  <a:pt x="709782" y="0"/>
                </a:lnTo>
                <a:lnTo>
                  <a:pt x="630531" y="108585"/>
                </a:lnTo>
                <a:lnTo>
                  <a:pt x="585216" y="108585"/>
                </a:lnTo>
                <a:close/>
                <a:moveTo>
                  <a:pt x="591315" y="0"/>
                </a:moveTo>
                <a:lnTo>
                  <a:pt x="636630" y="0"/>
                </a:lnTo>
                <a:lnTo>
                  <a:pt x="557379" y="108585"/>
                </a:lnTo>
                <a:lnTo>
                  <a:pt x="512064" y="108585"/>
                </a:lnTo>
                <a:close/>
                <a:moveTo>
                  <a:pt x="518163" y="0"/>
                </a:moveTo>
                <a:lnTo>
                  <a:pt x="563478" y="0"/>
                </a:lnTo>
                <a:lnTo>
                  <a:pt x="484227" y="108585"/>
                </a:lnTo>
                <a:lnTo>
                  <a:pt x="438912" y="108585"/>
                </a:lnTo>
                <a:close/>
                <a:moveTo>
                  <a:pt x="445011" y="0"/>
                </a:moveTo>
                <a:lnTo>
                  <a:pt x="490326" y="0"/>
                </a:lnTo>
                <a:lnTo>
                  <a:pt x="411075" y="108585"/>
                </a:lnTo>
                <a:lnTo>
                  <a:pt x="365760" y="108585"/>
                </a:lnTo>
                <a:close/>
                <a:moveTo>
                  <a:pt x="371859" y="0"/>
                </a:moveTo>
                <a:lnTo>
                  <a:pt x="417174" y="0"/>
                </a:lnTo>
                <a:lnTo>
                  <a:pt x="337923" y="108585"/>
                </a:lnTo>
                <a:lnTo>
                  <a:pt x="292608" y="108585"/>
                </a:lnTo>
                <a:close/>
                <a:moveTo>
                  <a:pt x="298707" y="0"/>
                </a:moveTo>
                <a:lnTo>
                  <a:pt x="344022" y="0"/>
                </a:lnTo>
                <a:lnTo>
                  <a:pt x="264771" y="108585"/>
                </a:lnTo>
                <a:lnTo>
                  <a:pt x="219456" y="108585"/>
                </a:lnTo>
                <a:close/>
                <a:moveTo>
                  <a:pt x="225555" y="0"/>
                </a:moveTo>
                <a:lnTo>
                  <a:pt x="270870" y="0"/>
                </a:lnTo>
                <a:lnTo>
                  <a:pt x="191619" y="108585"/>
                </a:lnTo>
                <a:lnTo>
                  <a:pt x="146304" y="108585"/>
                </a:lnTo>
                <a:close/>
                <a:moveTo>
                  <a:pt x="152403" y="0"/>
                </a:moveTo>
                <a:lnTo>
                  <a:pt x="197718" y="0"/>
                </a:lnTo>
                <a:lnTo>
                  <a:pt x="118467" y="108585"/>
                </a:lnTo>
                <a:lnTo>
                  <a:pt x="73152" y="108585"/>
                </a:lnTo>
                <a:close/>
                <a:moveTo>
                  <a:pt x="79251" y="0"/>
                </a:moveTo>
                <a:lnTo>
                  <a:pt x="124566" y="0"/>
                </a:lnTo>
                <a:lnTo>
                  <a:pt x="45315" y="108585"/>
                </a:lnTo>
                <a:lnTo>
                  <a:pt x="0" y="108585"/>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9650923" flipV="1">
            <a:off x="11265179" y="1620702"/>
            <a:ext cx="780009" cy="1078438"/>
          </a:xfrm>
          <a:custGeom>
            <a:avLst/>
            <a:gdLst>
              <a:gd name="connsiteX0" fmla="*/ 122484 w 780009"/>
              <a:gd name="connsiteY0" fmla="*/ 45719 h 1078438"/>
              <a:gd name="connsiteX1" fmla="*/ 93375 w 780009"/>
              <a:gd name="connsiteY1" fmla="*/ 0 h 1078438"/>
              <a:gd name="connsiteX2" fmla="*/ 1359 w 780009"/>
              <a:gd name="connsiteY2" fmla="*/ 0 h 1078438"/>
              <a:gd name="connsiteX3" fmla="*/ 0 w 780009"/>
              <a:gd name="connsiteY3" fmla="*/ 5436 h 1078438"/>
              <a:gd name="connsiteX4" fmla="*/ 25648 w 780009"/>
              <a:gd name="connsiteY4" fmla="*/ 45719 h 1078438"/>
              <a:gd name="connsiteX5" fmla="*/ 166317 w 780009"/>
              <a:gd name="connsiteY5" fmla="*/ 114563 h 1078438"/>
              <a:gd name="connsiteX6" fmla="*/ 137208 w 780009"/>
              <a:gd name="connsiteY6" fmla="*/ 68844 h 1078438"/>
              <a:gd name="connsiteX7" fmla="*/ 45190 w 780009"/>
              <a:gd name="connsiteY7" fmla="*/ 68844 h 1078438"/>
              <a:gd name="connsiteX8" fmla="*/ 43831 w 780009"/>
              <a:gd name="connsiteY8" fmla="*/ 74279 h 1078438"/>
              <a:gd name="connsiteX9" fmla="*/ 69480 w 780009"/>
              <a:gd name="connsiteY9" fmla="*/ 114563 h 1078438"/>
              <a:gd name="connsiteX10" fmla="*/ 210152 w 780009"/>
              <a:gd name="connsiteY10" fmla="*/ 183411 h 1078438"/>
              <a:gd name="connsiteX11" fmla="*/ 181043 w 780009"/>
              <a:gd name="connsiteY11" fmla="*/ 137692 h 1078438"/>
              <a:gd name="connsiteX12" fmla="*/ 89024 w 780009"/>
              <a:gd name="connsiteY12" fmla="*/ 137692 h 1078438"/>
              <a:gd name="connsiteX13" fmla="*/ 87666 w 780009"/>
              <a:gd name="connsiteY13" fmla="*/ 143125 h 1078438"/>
              <a:gd name="connsiteX14" fmla="*/ 113315 w 780009"/>
              <a:gd name="connsiteY14" fmla="*/ 183411 h 1078438"/>
              <a:gd name="connsiteX15" fmla="*/ 253987 w 780009"/>
              <a:gd name="connsiteY15" fmla="*/ 252259 h 1078438"/>
              <a:gd name="connsiteX16" fmla="*/ 224878 w 780009"/>
              <a:gd name="connsiteY16" fmla="*/ 206540 h 1078438"/>
              <a:gd name="connsiteX17" fmla="*/ 132858 w 780009"/>
              <a:gd name="connsiteY17" fmla="*/ 206541 h 1078438"/>
              <a:gd name="connsiteX18" fmla="*/ 131500 w 780009"/>
              <a:gd name="connsiteY18" fmla="*/ 211973 h 1078438"/>
              <a:gd name="connsiteX19" fmla="*/ 157150 w 780009"/>
              <a:gd name="connsiteY19" fmla="*/ 252260 h 1078438"/>
              <a:gd name="connsiteX20" fmla="*/ 297822 w 780009"/>
              <a:gd name="connsiteY20" fmla="*/ 321108 h 1078438"/>
              <a:gd name="connsiteX21" fmla="*/ 268713 w 780009"/>
              <a:gd name="connsiteY21" fmla="*/ 275389 h 1078438"/>
              <a:gd name="connsiteX22" fmla="*/ 176692 w 780009"/>
              <a:gd name="connsiteY22" fmla="*/ 275389 h 1078438"/>
              <a:gd name="connsiteX23" fmla="*/ 175334 w 780009"/>
              <a:gd name="connsiteY23" fmla="*/ 280820 h 1078438"/>
              <a:gd name="connsiteX24" fmla="*/ 200986 w 780009"/>
              <a:gd name="connsiteY24" fmla="*/ 321108 h 1078438"/>
              <a:gd name="connsiteX25" fmla="*/ 341657 w 780009"/>
              <a:gd name="connsiteY25" fmla="*/ 389956 h 1078438"/>
              <a:gd name="connsiteX26" fmla="*/ 312548 w 780009"/>
              <a:gd name="connsiteY26" fmla="*/ 344237 h 1078438"/>
              <a:gd name="connsiteX27" fmla="*/ 220526 w 780009"/>
              <a:gd name="connsiteY27" fmla="*/ 344237 h 1078438"/>
              <a:gd name="connsiteX28" fmla="*/ 219169 w 780009"/>
              <a:gd name="connsiteY28" fmla="*/ 349666 h 1078438"/>
              <a:gd name="connsiteX29" fmla="*/ 244821 w 780009"/>
              <a:gd name="connsiteY29" fmla="*/ 389956 h 1078438"/>
              <a:gd name="connsiteX30" fmla="*/ 385492 w 780009"/>
              <a:gd name="connsiteY30" fmla="*/ 458804 h 1078438"/>
              <a:gd name="connsiteX31" fmla="*/ 356383 w 780009"/>
              <a:gd name="connsiteY31" fmla="*/ 413085 h 1078438"/>
              <a:gd name="connsiteX32" fmla="*/ 264360 w 780009"/>
              <a:gd name="connsiteY32" fmla="*/ 413085 h 1078438"/>
              <a:gd name="connsiteX33" fmla="*/ 263003 w 780009"/>
              <a:gd name="connsiteY33" fmla="*/ 418513 h 1078438"/>
              <a:gd name="connsiteX34" fmla="*/ 288656 w 780009"/>
              <a:gd name="connsiteY34" fmla="*/ 458804 h 1078438"/>
              <a:gd name="connsiteX35" fmla="*/ 429327 w 780009"/>
              <a:gd name="connsiteY35" fmla="*/ 527652 h 1078438"/>
              <a:gd name="connsiteX36" fmla="*/ 400219 w 780009"/>
              <a:gd name="connsiteY36" fmla="*/ 481933 h 1078438"/>
              <a:gd name="connsiteX37" fmla="*/ 308194 w 780009"/>
              <a:gd name="connsiteY37" fmla="*/ 481934 h 1078438"/>
              <a:gd name="connsiteX38" fmla="*/ 306838 w 780009"/>
              <a:gd name="connsiteY38" fmla="*/ 487361 h 1078438"/>
              <a:gd name="connsiteX39" fmla="*/ 332491 w 780009"/>
              <a:gd name="connsiteY39" fmla="*/ 527652 h 1078438"/>
              <a:gd name="connsiteX40" fmla="*/ 473163 w 780009"/>
              <a:gd name="connsiteY40" fmla="*/ 596500 h 1078438"/>
              <a:gd name="connsiteX41" fmla="*/ 444054 w 780009"/>
              <a:gd name="connsiteY41" fmla="*/ 550782 h 1078438"/>
              <a:gd name="connsiteX42" fmla="*/ 352028 w 780009"/>
              <a:gd name="connsiteY42" fmla="*/ 550782 h 1078438"/>
              <a:gd name="connsiteX43" fmla="*/ 350672 w 780009"/>
              <a:gd name="connsiteY43" fmla="*/ 556207 h 1078438"/>
              <a:gd name="connsiteX44" fmla="*/ 376326 w 780009"/>
              <a:gd name="connsiteY44" fmla="*/ 596501 h 1078438"/>
              <a:gd name="connsiteX45" fmla="*/ 516998 w 780009"/>
              <a:gd name="connsiteY45" fmla="*/ 665349 h 1078438"/>
              <a:gd name="connsiteX46" fmla="*/ 487889 w 780009"/>
              <a:gd name="connsiteY46" fmla="*/ 619630 h 1078438"/>
              <a:gd name="connsiteX47" fmla="*/ 395862 w 780009"/>
              <a:gd name="connsiteY47" fmla="*/ 619630 h 1078438"/>
              <a:gd name="connsiteX48" fmla="*/ 394506 w 780009"/>
              <a:gd name="connsiteY48" fmla="*/ 625054 h 1078438"/>
              <a:gd name="connsiteX49" fmla="*/ 420161 w 780009"/>
              <a:gd name="connsiteY49" fmla="*/ 665349 h 1078438"/>
              <a:gd name="connsiteX50" fmla="*/ 560833 w 780009"/>
              <a:gd name="connsiteY50" fmla="*/ 734197 h 1078438"/>
              <a:gd name="connsiteX51" fmla="*/ 531724 w 780009"/>
              <a:gd name="connsiteY51" fmla="*/ 688478 h 1078438"/>
              <a:gd name="connsiteX52" fmla="*/ 439696 w 780009"/>
              <a:gd name="connsiteY52" fmla="*/ 688478 h 1078438"/>
              <a:gd name="connsiteX53" fmla="*/ 438340 w 780009"/>
              <a:gd name="connsiteY53" fmla="*/ 693901 h 1078438"/>
              <a:gd name="connsiteX54" fmla="*/ 463996 w 780009"/>
              <a:gd name="connsiteY54" fmla="*/ 734197 h 1078438"/>
              <a:gd name="connsiteX55" fmla="*/ 604668 w 780009"/>
              <a:gd name="connsiteY55" fmla="*/ 803045 h 1078438"/>
              <a:gd name="connsiteX56" fmla="*/ 575559 w 780009"/>
              <a:gd name="connsiteY56" fmla="*/ 757326 h 1078438"/>
              <a:gd name="connsiteX57" fmla="*/ 483530 w 780009"/>
              <a:gd name="connsiteY57" fmla="*/ 757326 h 1078438"/>
              <a:gd name="connsiteX58" fmla="*/ 482174 w 780009"/>
              <a:gd name="connsiteY58" fmla="*/ 762747 h 1078438"/>
              <a:gd name="connsiteX59" fmla="*/ 507832 w 780009"/>
              <a:gd name="connsiteY59" fmla="*/ 803045 h 1078438"/>
              <a:gd name="connsiteX60" fmla="*/ 648503 w 780009"/>
              <a:gd name="connsiteY60" fmla="*/ 871893 h 1078438"/>
              <a:gd name="connsiteX61" fmla="*/ 619394 w 780009"/>
              <a:gd name="connsiteY61" fmla="*/ 826174 h 1078438"/>
              <a:gd name="connsiteX62" fmla="*/ 527364 w 780009"/>
              <a:gd name="connsiteY62" fmla="*/ 826175 h 1078438"/>
              <a:gd name="connsiteX63" fmla="*/ 526009 w 780009"/>
              <a:gd name="connsiteY63" fmla="*/ 831595 h 1078438"/>
              <a:gd name="connsiteX64" fmla="*/ 551667 w 780009"/>
              <a:gd name="connsiteY64" fmla="*/ 871894 h 1078438"/>
              <a:gd name="connsiteX65" fmla="*/ 692339 w 780009"/>
              <a:gd name="connsiteY65" fmla="*/ 940742 h 1078438"/>
              <a:gd name="connsiteX66" fmla="*/ 663230 w 780009"/>
              <a:gd name="connsiteY66" fmla="*/ 895023 h 1078438"/>
              <a:gd name="connsiteX67" fmla="*/ 571198 w 780009"/>
              <a:gd name="connsiteY67" fmla="*/ 895023 h 1078438"/>
              <a:gd name="connsiteX68" fmla="*/ 569843 w 780009"/>
              <a:gd name="connsiteY68" fmla="*/ 900442 h 1078438"/>
              <a:gd name="connsiteX69" fmla="*/ 595502 w 780009"/>
              <a:gd name="connsiteY69" fmla="*/ 940742 h 1078438"/>
              <a:gd name="connsiteX70" fmla="*/ 736174 w 780009"/>
              <a:gd name="connsiteY70" fmla="*/ 1009590 h 1078438"/>
              <a:gd name="connsiteX71" fmla="*/ 707065 w 780009"/>
              <a:gd name="connsiteY71" fmla="*/ 963871 h 1078438"/>
              <a:gd name="connsiteX72" fmla="*/ 615032 w 780009"/>
              <a:gd name="connsiteY72" fmla="*/ 963871 h 1078438"/>
              <a:gd name="connsiteX73" fmla="*/ 613678 w 780009"/>
              <a:gd name="connsiteY73" fmla="*/ 969288 h 1078438"/>
              <a:gd name="connsiteX74" fmla="*/ 639337 w 780009"/>
              <a:gd name="connsiteY74" fmla="*/ 1009590 h 1078438"/>
              <a:gd name="connsiteX75" fmla="*/ 780009 w 780009"/>
              <a:gd name="connsiteY75" fmla="*/ 1078438 h 1078438"/>
              <a:gd name="connsiteX76" fmla="*/ 750900 w 780009"/>
              <a:gd name="connsiteY76" fmla="*/ 1032719 h 1078438"/>
              <a:gd name="connsiteX77" fmla="*/ 658866 w 780009"/>
              <a:gd name="connsiteY77" fmla="*/ 1032719 h 1078438"/>
              <a:gd name="connsiteX78" fmla="*/ 657512 w 780009"/>
              <a:gd name="connsiteY78" fmla="*/ 1038135 h 1078438"/>
              <a:gd name="connsiteX79" fmla="*/ 683172 w 780009"/>
              <a:gd name="connsiteY79" fmla="*/ 1078438 h 1078438"/>
            </a:gdLst>
            <a:ahLst/>
            <a:cxnLst/>
            <a:rect l="l" t="t" r="r" b="b"/>
            <a:pathLst>
              <a:path w="780009" h="1078438">
                <a:moveTo>
                  <a:pt x="122484" y="45719"/>
                </a:moveTo>
                <a:lnTo>
                  <a:pt x="93375" y="0"/>
                </a:lnTo>
                <a:lnTo>
                  <a:pt x="1359" y="0"/>
                </a:lnTo>
                <a:lnTo>
                  <a:pt x="0" y="5436"/>
                </a:lnTo>
                <a:lnTo>
                  <a:pt x="25648" y="45719"/>
                </a:lnTo>
                <a:close/>
                <a:moveTo>
                  <a:pt x="166317" y="114563"/>
                </a:moveTo>
                <a:lnTo>
                  <a:pt x="137208" y="68844"/>
                </a:lnTo>
                <a:lnTo>
                  <a:pt x="45190" y="68844"/>
                </a:lnTo>
                <a:lnTo>
                  <a:pt x="43831" y="74279"/>
                </a:lnTo>
                <a:lnTo>
                  <a:pt x="69480" y="114563"/>
                </a:lnTo>
                <a:close/>
                <a:moveTo>
                  <a:pt x="210152" y="183411"/>
                </a:moveTo>
                <a:lnTo>
                  <a:pt x="181043" y="137692"/>
                </a:lnTo>
                <a:lnTo>
                  <a:pt x="89024" y="137692"/>
                </a:lnTo>
                <a:lnTo>
                  <a:pt x="87666" y="143125"/>
                </a:lnTo>
                <a:lnTo>
                  <a:pt x="113315" y="183411"/>
                </a:lnTo>
                <a:close/>
                <a:moveTo>
                  <a:pt x="253987" y="252259"/>
                </a:moveTo>
                <a:lnTo>
                  <a:pt x="224878" y="206540"/>
                </a:lnTo>
                <a:lnTo>
                  <a:pt x="132858" y="206541"/>
                </a:lnTo>
                <a:lnTo>
                  <a:pt x="131500" y="211973"/>
                </a:lnTo>
                <a:lnTo>
                  <a:pt x="157150" y="252260"/>
                </a:lnTo>
                <a:close/>
                <a:moveTo>
                  <a:pt x="297822" y="321108"/>
                </a:moveTo>
                <a:lnTo>
                  <a:pt x="268713" y="275389"/>
                </a:lnTo>
                <a:lnTo>
                  <a:pt x="176692" y="275389"/>
                </a:lnTo>
                <a:lnTo>
                  <a:pt x="175334" y="280820"/>
                </a:lnTo>
                <a:lnTo>
                  <a:pt x="200986" y="321108"/>
                </a:lnTo>
                <a:close/>
                <a:moveTo>
                  <a:pt x="341657" y="389956"/>
                </a:moveTo>
                <a:lnTo>
                  <a:pt x="312548" y="344237"/>
                </a:lnTo>
                <a:lnTo>
                  <a:pt x="220526" y="344237"/>
                </a:lnTo>
                <a:lnTo>
                  <a:pt x="219169" y="349666"/>
                </a:lnTo>
                <a:lnTo>
                  <a:pt x="244821" y="389956"/>
                </a:lnTo>
                <a:close/>
                <a:moveTo>
                  <a:pt x="385492" y="458804"/>
                </a:moveTo>
                <a:lnTo>
                  <a:pt x="356383" y="413085"/>
                </a:lnTo>
                <a:lnTo>
                  <a:pt x="264360" y="413085"/>
                </a:lnTo>
                <a:lnTo>
                  <a:pt x="263003" y="418513"/>
                </a:lnTo>
                <a:lnTo>
                  <a:pt x="288656" y="458804"/>
                </a:lnTo>
                <a:close/>
                <a:moveTo>
                  <a:pt x="429327" y="527652"/>
                </a:moveTo>
                <a:lnTo>
                  <a:pt x="400219" y="481933"/>
                </a:lnTo>
                <a:lnTo>
                  <a:pt x="308194" y="481934"/>
                </a:lnTo>
                <a:lnTo>
                  <a:pt x="306838" y="487361"/>
                </a:lnTo>
                <a:lnTo>
                  <a:pt x="332491" y="527652"/>
                </a:lnTo>
                <a:close/>
                <a:moveTo>
                  <a:pt x="473163" y="596500"/>
                </a:moveTo>
                <a:lnTo>
                  <a:pt x="444054" y="550782"/>
                </a:lnTo>
                <a:lnTo>
                  <a:pt x="352028" y="550782"/>
                </a:lnTo>
                <a:lnTo>
                  <a:pt x="350672" y="556207"/>
                </a:lnTo>
                <a:lnTo>
                  <a:pt x="376326" y="596501"/>
                </a:lnTo>
                <a:close/>
                <a:moveTo>
                  <a:pt x="516998" y="665349"/>
                </a:moveTo>
                <a:lnTo>
                  <a:pt x="487889" y="619630"/>
                </a:lnTo>
                <a:lnTo>
                  <a:pt x="395862" y="619630"/>
                </a:lnTo>
                <a:lnTo>
                  <a:pt x="394506" y="625054"/>
                </a:lnTo>
                <a:lnTo>
                  <a:pt x="420161" y="665349"/>
                </a:lnTo>
                <a:close/>
                <a:moveTo>
                  <a:pt x="560833" y="734197"/>
                </a:moveTo>
                <a:lnTo>
                  <a:pt x="531724" y="688478"/>
                </a:lnTo>
                <a:lnTo>
                  <a:pt x="439696" y="688478"/>
                </a:lnTo>
                <a:lnTo>
                  <a:pt x="438340" y="693901"/>
                </a:lnTo>
                <a:lnTo>
                  <a:pt x="463996" y="734197"/>
                </a:lnTo>
                <a:close/>
                <a:moveTo>
                  <a:pt x="604668" y="803045"/>
                </a:moveTo>
                <a:lnTo>
                  <a:pt x="575559" y="757326"/>
                </a:lnTo>
                <a:lnTo>
                  <a:pt x="483530" y="757326"/>
                </a:lnTo>
                <a:lnTo>
                  <a:pt x="482174" y="762747"/>
                </a:lnTo>
                <a:lnTo>
                  <a:pt x="507832" y="803045"/>
                </a:lnTo>
                <a:close/>
                <a:moveTo>
                  <a:pt x="648503" y="871893"/>
                </a:moveTo>
                <a:lnTo>
                  <a:pt x="619394" y="826174"/>
                </a:lnTo>
                <a:lnTo>
                  <a:pt x="527364" y="826175"/>
                </a:lnTo>
                <a:lnTo>
                  <a:pt x="526009" y="831595"/>
                </a:lnTo>
                <a:lnTo>
                  <a:pt x="551667" y="871894"/>
                </a:lnTo>
                <a:close/>
                <a:moveTo>
                  <a:pt x="692339" y="940742"/>
                </a:moveTo>
                <a:lnTo>
                  <a:pt x="663230" y="895023"/>
                </a:lnTo>
                <a:lnTo>
                  <a:pt x="571198" y="895023"/>
                </a:lnTo>
                <a:lnTo>
                  <a:pt x="569843" y="900442"/>
                </a:lnTo>
                <a:lnTo>
                  <a:pt x="595502" y="940742"/>
                </a:lnTo>
                <a:close/>
                <a:moveTo>
                  <a:pt x="736174" y="1009590"/>
                </a:moveTo>
                <a:lnTo>
                  <a:pt x="707065" y="963871"/>
                </a:lnTo>
                <a:lnTo>
                  <a:pt x="615032" y="963871"/>
                </a:lnTo>
                <a:lnTo>
                  <a:pt x="613678" y="969288"/>
                </a:lnTo>
                <a:lnTo>
                  <a:pt x="639337" y="1009590"/>
                </a:lnTo>
                <a:close/>
                <a:moveTo>
                  <a:pt x="780009" y="1078438"/>
                </a:moveTo>
                <a:lnTo>
                  <a:pt x="750900" y="1032719"/>
                </a:lnTo>
                <a:lnTo>
                  <a:pt x="658866" y="1032719"/>
                </a:lnTo>
                <a:lnTo>
                  <a:pt x="657512" y="1038135"/>
                </a:lnTo>
                <a:lnTo>
                  <a:pt x="683172" y="107843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6546874" y="433387"/>
            <a:ext cx="1221846" cy="108585"/>
          </a:xfrm>
          <a:custGeom>
            <a:avLst/>
            <a:gdLst>
              <a:gd name="connsiteX0" fmla="*/ 1097280 w 1221846"/>
              <a:gd name="connsiteY0" fmla="*/ 108585 h 108585"/>
              <a:gd name="connsiteX1" fmla="*/ 1142595 w 1221846"/>
              <a:gd name="connsiteY1" fmla="*/ 108585 h 108585"/>
              <a:gd name="connsiteX2" fmla="*/ 1221846 w 1221846"/>
              <a:gd name="connsiteY2" fmla="*/ 0 h 108585"/>
              <a:gd name="connsiteX3" fmla="*/ 1176531 w 1221846"/>
              <a:gd name="connsiteY3" fmla="*/ 0 h 108585"/>
              <a:gd name="connsiteX4" fmla="*/ 1024128 w 1221846"/>
              <a:gd name="connsiteY4" fmla="*/ 108585 h 108585"/>
              <a:gd name="connsiteX5" fmla="*/ 1069443 w 1221846"/>
              <a:gd name="connsiteY5" fmla="*/ 108585 h 108585"/>
              <a:gd name="connsiteX6" fmla="*/ 1148694 w 1221846"/>
              <a:gd name="connsiteY6" fmla="*/ 0 h 108585"/>
              <a:gd name="connsiteX7" fmla="*/ 1103379 w 1221846"/>
              <a:gd name="connsiteY7" fmla="*/ 0 h 108585"/>
              <a:gd name="connsiteX8" fmla="*/ 950976 w 1221846"/>
              <a:gd name="connsiteY8" fmla="*/ 108585 h 108585"/>
              <a:gd name="connsiteX9" fmla="*/ 996291 w 1221846"/>
              <a:gd name="connsiteY9" fmla="*/ 108585 h 108585"/>
              <a:gd name="connsiteX10" fmla="*/ 1075542 w 1221846"/>
              <a:gd name="connsiteY10" fmla="*/ 0 h 108585"/>
              <a:gd name="connsiteX11" fmla="*/ 1030227 w 1221846"/>
              <a:gd name="connsiteY11" fmla="*/ 0 h 108585"/>
              <a:gd name="connsiteX12" fmla="*/ 877824 w 1221846"/>
              <a:gd name="connsiteY12" fmla="*/ 108585 h 108585"/>
              <a:gd name="connsiteX13" fmla="*/ 923139 w 1221846"/>
              <a:gd name="connsiteY13" fmla="*/ 108585 h 108585"/>
              <a:gd name="connsiteX14" fmla="*/ 1002390 w 1221846"/>
              <a:gd name="connsiteY14" fmla="*/ 0 h 108585"/>
              <a:gd name="connsiteX15" fmla="*/ 957075 w 1221846"/>
              <a:gd name="connsiteY15" fmla="*/ 0 h 108585"/>
              <a:gd name="connsiteX16" fmla="*/ 804672 w 1221846"/>
              <a:gd name="connsiteY16" fmla="*/ 108585 h 108585"/>
              <a:gd name="connsiteX17" fmla="*/ 849987 w 1221846"/>
              <a:gd name="connsiteY17" fmla="*/ 108585 h 108585"/>
              <a:gd name="connsiteX18" fmla="*/ 929238 w 1221846"/>
              <a:gd name="connsiteY18" fmla="*/ 0 h 108585"/>
              <a:gd name="connsiteX19" fmla="*/ 883923 w 1221846"/>
              <a:gd name="connsiteY19" fmla="*/ 0 h 108585"/>
              <a:gd name="connsiteX20" fmla="*/ 731520 w 1221846"/>
              <a:gd name="connsiteY20" fmla="*/ 108585 h 108585"/>
              <a:gd name="connsiteX21" fmla="*/ 776835 w 1221846"/>
              <a:gd name="connsiteY21" fmla="*/ 108585 h 108585"/>
              <a:gd name="connsiteX22" fmla="*/ 856086 w 1221846"/>
              <a:gd name="connsiteY22" fmla="*/ 0 h 108585"/>
              <a:gd name="connsiteX23" fmla="*/ 810771 w 1221846"/>
              <a:gd name="connsiteY23" fmla="*/ 0 h 108585"/>
              <a:gd name="connsiteX24" fmla="*/ 658368 w 1221846"/>
              <a:gd name="connsiteY24" fmla="*/ 108585 h 108585"/>
              <a:gd name="connsiteX25" fmla="*/ 703683 w 1221846"/>
              <a:gd name="connsiteY25" fmla="*/ 108585 h 108585"/>
              <a:gd name="connsiteX26" fmla="*/ 782934 w 1221846"/>
              <a:gd name="connsiteY26" fmla="*/ 0 h 108585"/>
              <a:gd name="connsiteX27" fmla="*/ 737619 w 1221846"/>
              <a:gd name="connsiteY27" fmla="*/ 0 h 108585"/>
              <a:gd name="connsiteX28" fmla="*/ 585216 w 1221846"/>
              <a:gd name="connsiteY28" fmla="*/ 108585 h 108585"/>
              <a:gd name="connsiteX29" fmla="*/ 630531 w 1221846"/>
              <a:gd name="connsiteY29" fmla="*/ 108585 h 108585"/>
              <a:gd name="connsiteX30" fmla="*/ 709782 w 1221846"/>
              <a:gd name="connsiteY30" fmla="*/ 0 h 108585"/>
              <a:gd name="connsiteX31" fmla="*/ 664467 w 1221846"/>
              <a:gd name="connsiteY31" fmla="*/ 0 h 108585"/>
              <a:gd name="connsiteX32" fmla="*/ 512064 w 1221846"/>
              <a:gd name="connsiteY32" fmla="*/ 108585 h 108585"/>
              <a:gd name="connsiteX33" fmla="*/ 557379 w 1221846"/>
              <a:gd name="connsiteY33" fmla="*/ 108585 h 108585"/>
              <a:gd name="connsiteX34" fmla="*/ 636630 w 1221846"/>
              <a:gd name="connsiteY34" fmla="*/ 0 h 108585"/>
              <a:gd name="connsiteX35" fmla="*/ 591315 w 1221846"/>
              <a:gd name="connsiteY35" fmla="*/ 0 h 108585"/>
              <a:gd name="connsiteX36" fmla="*/ 438912 w 1221846"/>
              <a:gd name="connsiteY36" fmla="*/ 108585 h 108585"/>
              <a:gd name="connsiteX37" fmla="*/ 484227 w 1221846"/>
              <a:gd name="connsiteY37" fmla="*/ 108585 h 108585"/>
              <a:gd name="connsiteX38" fmla="*/ 563478 w 1221846"/>
              <a:gd name="connsiteY38" fmla="*/ 0 h 108585"/>
              <a:gd name="connsiteX39" fmla="*/ 518163 w 1221846"/>
              <a:gd name="connsiteY39" fmla="*/ 0 h 108585"/>
              <a:gd name="connsiteX40" fmla="*/ 365760 w 1221846"/>
              <a:gd name="connsiteY40" fmla="*/ 108585 h 108585"/>
              <a:gd name="connsiteX41" fmla="*/ 411075 w 1221846"/>
              <a:gd name="connsiteY41" fmla="*/ 108585 h 108585"/>
              <a:gd name="connsiteX42" fmla="*/ 490326 w 1221846"/>
              <a:gd name="connsiteY42" fmla="*/ 0 h 108585"/>
              <a:gd name="connsiteX43" fmla="*/ 445011 w 1221846"/>
              <a:gd name="connsiteY43" fmla="*/ 0 h 108585"/>
              <a:gd name="connsiteX44" fmla="*/ 292608 w 1221846"/>
              <a:gd name="connsiteY44" fmla="*/ 108585 h 108585"/>
              <a:gd name="connsiteX45" fmla="*/ 337923 w 1221846"/>
              <a:gd name="connsiteY45" fmla="*/ 108585 h 108585"/>
              <a:gd name="connsiteX46" fmla="*/ 417174 w 1221846"/>
              <a:gd name="connsiteY46" fmla="*/ 0 h 108585"/>
              <a:gd name="connsiteX47" fmla="*/ 371859 w 1221846"/>
              <a:gd name="connsiteY47" fmla="*/ 0 h 108585"/>
              <a:gd name="connsiteX48" fmla="*/ 219456 w 1221846"/>
              <a:gd name="connsiteY48" fmla="*/ 108585 h 108585"/>
              <a:gd name="connsiteX49" fmla="*/ 264771 w 1221846"/>
              <a:gd name="connsiteY49" fmla="*/ 108585 h 108585"/>
              <a:gd name="connsiteX50" fmla="*/ 344022 w 1221846"/>
              <a:gd name="connsiteY50" fmla="*/ 0 h 108585"/>
              <a:gd name="connsiteX51" fmla="*/ 298707 w 1221846"/>
              <a:gd name="connsiteY51" fmla="*/ 0 h 108585"/>
              <a:gd name="connsiteX52" fmla="*/ 146304 w 1221846"/>
              <a:gd name="connsiteY52" fmla="*/ 108585 h 108585"/>
              <a:gd name="connsiteX53" fmla="*/ 191619 w 1221846"/>
              <a:gd name="connsiteY53" fmla="*/ 108585 h 108585"/>
              <a:gd name="connsiteX54" fmla="*/ 270870 w 1221846"/>
              <a:gd name="connsiteY54" fmla="*/ 0 h 108585"/>
              <a:gd name="connsiteX55" fmla="*/ 225555 w 1221846"/>
              <a:gd name="connsiteY55" fmla="*/ 0 h 108585"/>
              <a:gd name="connsiteX56" fmla="*/ 73152 w 1221846"/>
              <a:gd name="connsiteY56" fmla="*/ 108585 h 108585"/>
              <a:gd name="connsiteX57" fmla="*/ 118467 w 1221846"/>
              <a:gd name="connsiteY57" fmla="*/ 108585 h 108585"/>
              <a:gd name="connsiteX58" fmla="*/ 197718 w 1221846"/>
              <a:gd name="connsiteY58" fmla="*/ 0 h 108585"/>
              <a:gd name="connsiteX59" fmla="*/ 152403 w 1221846"/>
              <a:gd name="connsiteY59" fmla="*/ 0 h 108585"/>
              <a:gd name="connsiteX60" fmla="*/ 0 w 1221846"/>
              <a:gd name="connsiteY60" fmla="*/ 108585 h 108585"/>
              <a:gd name="connsiteX61" fmla="*/ 45315 w 1221846"/>
              <a:gd name="connsiteY61" fmla="*/ 108585 h 108585"/>
              <a:gd name="connsiteX62" fmla="*/ 124566 w 1221846"/>
              <a:gd name="connsiteY62" fmla="*/ 0 h 108585"/>
              <a:gd name="connsiteX63" fmla="*/ 79251 w 1221846"/>
              <a:gd name="connsiteY63" fmla="*/ 0 h 108585"/>
            </a:gdLst>
            <a:ahLst/>
            <a:cxnLst/>
            <a:rect l="l" t="t" r="r" b="b"/>
            <a:pathLst>
              <a:path w="1221846" h="108585">
                <a:moveTo>
                  <a:pt x="1097280" y="108585"/>
                </a:moveTo>
                <a:lnTo>
                  <a:pt x="1142595" y="108585"/>
                </a:lnTo>
                <a:lnTo>
                  <a:pt x="1221846" y="0"/>
                </a:lnTo>
                <a:lnTo>
                  <a:pt x="1176531" y="0"/>
                </a:lnTo>
                <a:close/>
                <a:moveTo>
                  <a:pt x="1024128" y="108585"/>
                </a:moveTo>
                <a:lnTo>
                  <a:pt x="1069443" y="108585"/>
                </a:lnTo>
                <a:lnTo>
                  <a:pt x="1148694" y="0"/>
                </a:lnTo>
                <a:lnTo>
                  <a:pt x="1103379" y="0"/>
                </a:lnTo>
                <a:close/>
                <a:moveTo>
                  <a:pt x="950976" y="108585"/>
                </a:moveTo>
                <a:lnTo>
                  <a:pt x="996291" y="108585"/>
                </a:lnTo>
                <a:lnTo>
                  <a:pt x="1075542" y="0"/>
                </a:lnTo>
                <a:lnTo>
                  <a:pt x="1030227" y="0"/>
                </a:lnTo>
                <a:close/>
                <a:moveTo>
                  <a:pt x="877824" y="108585"/>
                </a:moveTo>
                <a:lnTo>
                  <a:pt x="923139" y="108585"/>
                </a:lnTo>
                <a:lnTo>
                  <a:pt x="1002390" y="0"/>
                </a:lnTo>
                <a:lnTo>
                  <a:pt x="957075" y="0"/>
                </a:lnTo>
                <a:close/>
                <a:moveTo>
                  <a:pt x="804672" y="108585"/>
                </a:moveTo>
                <a:lnTo>
                  <a:pt x="849987" y="108585"/>
                </a:lnTo>
                <a:lnTo>
                  <a:pt x="929238" y="0"/>
                </a:lnTo>
                <a:lnTo>
                  <a:pt x="883923" y="0"/>
                </a:lnTo>
                <a:close/>
                <a:moveTo>
                  <a:pt x="731520" y="108585"/>
                </a:moveTo>
                <a:lnTo>
                  <a:pt x="776835" y="108585"/>
                </a:lnTo>
                <a:lnTo>
                  <a:pt x="856086" y="0"/>
                </a:lnTo>
                <a:lnTo>
                  <a:pt x="810771" y="0"/>
                </a:lnTo>
                <a:close/>
                <a:moveTo>
                  <a:pt x="658368" y="108585"/>
                </a:moveTo>
                <a:lnTo>
                  <a:pt x="703683" y="108585"/>
                </a:lnTo>
                <a:lnTo>
                  <a:pt x="782934" y="0"/>
                </a:lnTo>
                <a:lnTo>
                  <a:pt x="737619" y="0"/>
                </a:lnTo>
                <a:close/>
                <a:moveTo>
                  <a:pt x="585216" y="108585"/>
                </a:moveTo>
                <a:lnTo>
                  <a:pt x="630531" y="108585"/>
                </a:lnTo>
                <a:lnTo>
                  <a:pt x="709782" y="0"/>
                </a:lnTo>
                <a:lnTo>
                  <a:pt x="664467" y="0"/>
                </a:lnTo>
                <a:close/>
                <a:moveTo>
                  <a:pt x="512064" y="108585"/>
                </a:moveTo>
                <a:lnTo>
                  <a:pt x="557379" y="108585"/>
                </a:lnTo>
                <a:lnTo>
                  <a:pt x="636630" y="0"/>
                </a:lnTo>
                <a:lnTo>
                  <a:pt x="591315" y="0"/>
                </a:lnTo>
                <a:close/>
                <a:moveTo>
                  <a:pt x="438912" y="108585"/>
                </a:moveTo>
                <a:lnTo>
                  <a:pt x="484227" y="108585"/>
                </a:lnTo>
                <a:lnTo>
                  <a:pt x="563478" y="0"/>
                </a:lnTo>
                <a:lnTo>
                  <a:pt x="518163" y="0"/>
                </a:lnTo>
                <a:close/>
                <a:moveTo>
                  <a:pt x="365760" y="108585"/>
                </a:moveTo>
                <a:lnTo>
                  <a:pt x="411075" y="108585"/>
                </a:lnTo>
                <a:lnTo>
                  <a:pt x="490326" y="0"/>
                </a:lnTo>
                <a:lnTo>
                  <a:pt x="445011" y="0"/>
                </a:lnTo>
                <a:close/>
                <a:moveTo>
                  <a:pt x="292608" y="108585"/>
                </a:moveTo>
                <a:lnTo>
                  <a:pt x="337923" y="108585"/>
                </a:lnTo>
                <a:lnTo>
                  <a:pt x="417174" y="0"/>
                </a:lnTo>
                <a:lnTo>
                  <a:pt x="371859" y="0"/>
                </a:lnTo>
                <a:close/>
                <a:moveTo>
                  <a:pt x="219456" y="108585"/>
                </a:moveTo>
                <a:lnTo>
                  <a:pt x="264771" y="108585"/>
                </a:lnTo>
                <a:lnTo>
                  <a:pt x="344022" y="0"/>
                </a:lnTo>
                <a:lnTo>
                  <a:pt x="298707" y="0"/>
                </a:lnTo>
                <a:close/>
                <a:moveTo>
                  <a:pt x="146304" y="108585"/>
                </a:moveTo>
                <a:lnTo>
                  <a:pt x="191619" y="108585"/>
                </a:lnTo>
                <a:lnTo>
                  <a:pt x="270870" y="0"/>
                </a:lnTo>
                <a:lnTo>
                  <a:pt x="225555" y="0"/>
                </a:lnTo>
                <a:close/>
                <a:moveTo>
                  <a:pt x="73152" y="108585"/>
                </a:moveTo>
                <a:lnTo>
                  <a:pt x="118467" y="108585"/>
                </a:lnTo>
                <a:lnTo>
                  <a:pt x="197718" y="0"/>
                </a:lnTo>
                <a:lnTo>
                  <a:pt x="152403" y="0"/>
                </a:lnTo>
                <a:close/>
                <a:moveTo>
                  <a:pt x="0" y="108585"/>
                </a:moveTo>
                <a:lnTo>
                  <a:pt x="45315" y="108585"/>
                </a:lnTo>
                <a:lnTo>
                  <a:pt x="124566" y="0"/>
                </a:lnTo>
                <a:lnTo>
                  <a:pt x="79251" y="0"/>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611934" y="1027342"/>
            <a:ext cx="3754405" cy="2554058"/>
          </a:xfrm>
          <a:prstGeom prst="snip2DiagRect">
            <a:avLst>
              <a:gd name="adj1" fmla="val 0"/>
              <a:gd name="adj2" fmla="val 8422"/>
            </a:avLst>
          </a:prstGeom>
          <a:gradFill>
            <a:gsLst>
              <a:gs pos="95000">
                <a:schemeClr val="accent2">
                  <a:alpha val="0"/>
                </a:schemeClr>
              </a:gs>
              <a:gs pos="100000">
                <a:schemeClr val="accent2">
                  <a:alpha val="50000"/>
                </a:schemeClr>
              </a:gs>
            </a:gsLst>
            <a:path path="circle">
              <a:fillToRect l="50000" t="50000" r="50000" b="50000"/>
            </a:path>
            <a:tileRect/>
          </a:gradFill>
          <a:ln w="9525" cap="sq">
            <a:solidFill>
              <a:schemeClr val="tx1"/>
            </a:solidFill>
            <a:miter/>
          </a:ln>
        </p:spPr>
        <p:txBody>
          <a:bodyPr vert="horz" wrap="square" lIns="91440" tIns="45720" rIns="91440" bIns="45720" rtlCol="0" anchor="ctr"/>
          <a:lstStyle/>
          <a:p>
            <a:pPr algn="ctr">
              <a:lnSpc>
                <a:spcPct val="110000"/>
              </a:lnSpc>
            </a:pPr>
            <a:endParaRPr kumimoji="1" lang="zh-CN" altLang="en-US"/>
          </a:p>
        </p:txBody>
      </p:sp>
      <p:grpSp>
        <p:nvGrpSpPr>
          <p:cNvPr id="10" name="组合 9"/>
          <p:cNvGrpSpPr/>
          <p:nvPr/>
        </p:nvGrpSpPr>
        <p:grpSpPr>
          <a:xfrm>
            <a:off x="954710" y="1771852"/>
            <a:ext cx="1614838" cy="398170"/>
            <a:chOff x="954710" y="1771852"/>
            <a:chExt cx="1614838" cy="398170"/>
          </a:xfrm>
        </p:grpSpPr>
        <p:sp>
          <p:nvSpPr>
            <p:cNvPr id="11" name="标题 1"/>
            <p:cNvSpPr txBox="1"/>
            <p:nvPr/>
          </p:nvSpPr>
          <p:spPr>
            <a:xfrm>
              <a:off x="954710" y="1771852"/>
              <a:ext cx="1437157" cy="398170"/>
            </a:xfrm>
            <a:custGeom>
              <a:avLst/>
              <a:gdLst>
                <a:gd name="connsiteX0" fmla="*/ 0 w 6153198"/>
                <a:gd name="connsiteY0" fmla="*/ 0 h 613458"/>
                <a:gd name="connsiteX1" fmla="*/ 6153198 w 6153198"/>
                <a:gd name="connsiteY1" fmla="*/ 0 h 613458"/>
                <a:gd name="connsiteX2" fmla="*/ 5708668 w 6153198"/>
                <a:gd name="connsiteY2" fmla="*/ 603933 h 613458"/>
                <a:gd name="connsiteX3" fmla="*/ 0 w 6153198"/>
                <a:gd name="connsiteY3" fmla="*/ 613458 h 613458"/>
                <a:gd name="connsiteX4" fmla="*/ 0 w 6153198"/>
                <a:gd name="connsiteY4" fmla="*/ 0 h 613458"/>
              </a:gdLst>
              <a:ahLst/>
              <a:cxnLst/>
              <a:rect l="l" t="t" r="r" b="b"/>
              <a:pathLst>
                <a:path w="6153198" h="613458">
                  <a:moveTo>
                    <a:pt x="0" y="0"/>
                  </a:moveTo>
                  <a:lnTo>
                    <a:pt x="6153198" y="0"/>
                  </a:lnTo>
                  <a:lnTo>
                    <a:pt x="5708668" y="603933"/>
                  </a:lnTo>
                  <a:lnTo>
                    <a:pt x="0" y="613458"/>
                  </a:lnTo>
                  <a:lnTo>
                    <a:pt x="0" y="0"/>
                  </a:lnTo>
                  <a:close/>
                </a:path>
              </a:pathLst>
            </a:custGeom>
            <a:gradFill>
              <a:gsLst>
                <a:gs pos="0">
                  <a:schemeClr val="accent2">
                    <a:alpha val="0"/>
                  </a:schemeClr>
                </a:gs>
                <a:gs pos="88000">
                  <a:schemeClr val="accent2"/>
                </a:gs>
              </a:gsLst>
              <a:lin ang="0" scaled="0"/>
            </a:gradFill>
            <a:ln w="12700" cap="sq">
              <a:gradFill>
                <a:gsLst>
                  <a:gs pos="25000">
                    <a:schemeClr val="accent2">
                      <a:alpha val="0"/>
                    </a:schemeClr>
                  </a:gs>
                  <a:gs pos="100000">
                    <a:schemeClr val="accent2"/>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205645" y="1792327"/>
              <a:ext cx="1073746" cy="357221"/>
            </a:xfrm>
            <a:prstGeom prst="rect">
              <a:avLst/>
            </a:prstGeom>
            <a:noFill/>
            <a:ln>
              <a:noFill/>
            </a:ln>
          </p:spPr>
          <p:txBody>
            <a:bodyPr vert="horz" wrap="square" lIns="0" tIns="0" rIns="0" bIns="0" rtlCol="0" anchor="ctr"/>
            <a:lstStyle/>
            <a:p>
              <a:pPr algn="l">
                <a:lnSpc>
                  <a:spcPct val="110000"/>
                </a:lnSpc>
              </a:pPr>
              <a:r>
                <a:rPr kumimoji="1" lang="en-US" altLang="zh-CN" sz="3000">
                  <a:ln w="25400">
                    <a:noFill/>
                  </a:ln>
                  <a:solidFill>
                    <a:srgbClr val="FFFFFF">
                      <a:alpha val="100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sp>
          <p:nvSpPr>
            <p:cNvPr id="13" name="标题 1"/>
            <p:cNvSpPr txBox="1"/>
            <p:nvPr/>
          </p:nvSpPr>
          <p:spPr>
            <a:xfrm>
              <a:off x="2328786" y="1771852"/>
              <a:ext cx="158602" cy="398170"/>
            </a:xfrm>
            <a:prstGeom prst="parallelogram">
              <a:avLst>
                <a:gd name="adj" fmla="val 6736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410946" y="1771852"/>
              <a:ext cx="158602" cy="398170"/>
            </a:xfrm>
            <a:prstGeom prst="parallelogram">
              <a:avLst>
                <a:gd name="adj" fmla="val 6736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5" name="图片 14"/>
          <p:cNvPicPr>
            <a:picLocks noChangeAspect="1"/>
          </p:cNvPicPr>
          <p:nvPr/>
        </p:nvPicPr>
        <p:blipFill>
          <a:blip r:embed="rId2">
            <a:alphaModFix amt="100000"/>
          </a:blip>
          <a:srcRect l="7962" r="7962"/>
          <a:stretch>
            <a:fillRect/>
          </a:stretch>
        </p:blipFill>
        <p:spPr>
          <a:xfrm>
            <a:off x="7733084" y="1133670"/>
            <a:ext cx="3512104" cy="2341402"/>
          </a:xfrm>
          <a:prstGeom prst="snip2DiagRect">
            <a:avLst>
              <a:gd name="adj1" fmla="val 0"/>
              <a:gd name="adj2" fmla="val 8422"/>
            </a:avLst>
          </a:prstGeom>
          <a:noFill/>
          <a:ln>
            <a:noFill/>
          </a:ln>
        </p:spPr>
      </p:pic>
      <p:sp>
        <p:nvSpPr>
          <p:cNvPr id="16" name="标题 1"/>
          <p:cNvSpPr txBox="1"/>
          <p:nvPr/>
        </p:nvSpPr>
        <p:spPr>
          <a:xfrm>
            <a:off x="984912" y="2556319"/>
            <a:ext cx="6376430" cy="1746314"/>
          </a:xfrm>
          <a:prstGeom prst="rect">
            <a:avLst/>
          </a:prstGeom>
          <a:noFill/>
          <a:ln>
            <a:noFill/>
          </a:ln>
        </p:spPr>
        <p:txBody>
          <a:bodyPr vert="horz" wrap="square" lIns="0" tIns="0" rIns="0" bIns="0" rtlCol="0" anchor="ctr"/>
          <a:lstStyle/>
          <a:p>
            <a:pPr algn="l">
              <a:lnSpc>
                <a:spcPct val="130000"/>
              </a:lnSpc>
            </a:pPr>
            <a:r>
              <a:rPr kumimoji="1" lang="zh-CN" altLang="en-US" sz="4900">
                <a:ln w="25400">
                  <a:noFill/>
                </a:ln>
                <a:gradFill>
                  <a:gsLst>
                    <a:gs pos="44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绒</a:t>
            </a:r>
            <a:r>
              <a:rPr kumimoji="1" lang="zh-CN" altLang="en-US" sz="4900">
                <a:ln w="25400">
                  <a:noFill/>
                </a:ln>
                <a:gradFill>
                  <a:gsLst>
                    <a:gs pos="44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信链</a:t>
            </a:r>
            <a:r>
              <a:rPr kumimoji="1" lang="en-US" altLang="zh-CN" sz="4900">
                <a:ln w="25400">
                  <a:noFill/>
                </a:ln>
                <a:gradFill>
                  <a:gsLst>
                    <a:gs pos="44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赋能</a:t>
            </a:r>
            <a:r>
              <a:rPr kumimoji="1" lang="zh-CN" altLang="en-US" sz="4900">
                <a:ln w="25400">
                  <a:noFill/>
                </a:ln>
                <a:gradFill>
                  <a:gsLst>
                    <a:gs pos="44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羽绒</a:t>
            </a:r>
            <a:r>
              <a:rPr kumimoji="1" lang="en-US" altLang="zh-CN" sz="4900">
                <a:ln w="25400">
                  <a:noFill/>
                </a:ln>
                <a:gradFill>
                  <a:gsLst>
                    <a:gs pos="44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供应链：提升透明度与效率</a:t>
            </a:r>
            <a:endParaRPr kumimoji="1" lang="zh-CN" altLang="en-US"/>
          </a:p>
        </p:txBody>
      </p:sp>
      <p:sp>
        <p:nvSpPr>
          <p:cNvPr id="17" name="标题 1"/>
          <p:cNvSpPr txBox="1"/>
          <p:nvPr/>
        </p:nvSpPr>
        <p:spPr>
          <a:xfrm>
            <a:off x="7611934" y="3666370"/>
            <a:ext cx="3754405" cy="2554058"/>
          </a:xfrm>
          <a:prstGeom prst="snip2DiagRect">
            <a:avLst>
              <a:gd name="adj1" fmla="val 0"/>
              <a:gd name="adj2" fmla="val 8422"/>
            </a:avLst>
          </a:prstGeom>
          <a:gradFill>
            <a:gsLst>
              <a:gs pos="95000">
                <a:schemeClr val="accent2">
                  <a:alpha val="0"/>
                </a:schemeClr>
              </a:gs>
              <a:gs pos="100000">
                <a:schemeClr val="accent2">
                  <a:alpha val="50000"/>
                </a:schemeClr>
              </a:gs>
            </a:gsLst>
            <a:path path="circle">
              <a:fillToRect l="50000" t="50000" r="50000" b="50000"/>
            </a:path>
            <a:tileRect/>
          </a:gradFill>
          <a:ln w="9525" cap="sq">
            <a:solidFill>
              <a:schemeClr val="tx1"/>
            </a:solidFill>
            <a:miter/>
          </a:ln>
        </p:spPr>
        <p:txBody>
          <a:bodyPr vert="horz" wrap="square" lIns="91440" tIns="45720" rIns="91440" bIns="45720" rtlCol="0" anchor="ctr"/>
          <a:lstStyle/>
          <a:p>
            <a:pPr algn="ctr">
              <a:lnSpc>
                <a:spcPct val="110000"/>
              </a:lnSpc>
            </a:pPr>
            <a:endParaRPr kumimoji="1" lang="zh-CN" altLang="en-US"/>
          </a:p>
        </p:txBody>
      </p:sp>
      <p:pic>
        <p:nvPicPr>
          <p:cNvPr id="18" name="图片 17"/>
          <p:cNvPicPr>
            <a:picLocks noChangeAspect="1"/>
          </p:cNvPicPr>
          <p:nvPr/>
        </p:nvPicPr>
        <p:blipFill>
          <a:blip r:embed="rId3">
            <a:alphaModFix amt="100000"/>
          </a:blip>
          <a:srcRect l="7962" r="7962"/>
          <a:stretch>
            <a:fillRect/>
          </a:stretch>
        </p:blipFill>
        <p:spPr>
          <a:xfrm>
            <a:off x="7733084" y="3772698"/>
            <a:ext cx="3512104" cy="2341402"/>
          </a:xfrm>
          <a:custGeom>
            <a:avLst/>
            <a:gdLst>
              <a:gd name="connsiteX0" fmla="*/ 0 w 3512104"/>
              <a:gd name="connsiteY0" fmla="*/ 0 h 2341402"/>
              <a:gd name="connsiteX1" fmla="*/ 3314911 w 3512104"/>
              <a:gd name="connsiteY1" fmla="*/ 0 h 2341402"/>
              <a:gd name="connsiteX2" fmla="*/ 3512104 w 3512104"/>
              <a:gd name="connsiteY2" fmla="*/ 197193 h 2341402"/>
              <a:gd name="connsiteX3" fmla="*/ 3512104 w 3512104"/>
              <a:gd name="connsiteY3" fmla="*/ 2341402 h 2341402"/>
              <a:gd name="connsiteX4" fmla="*/ 197193 w 3512104"/>
              <a:gd name="connsiteY4" fmla="*/ 2341402 h 2341402"/>
              <a:gd name="connsiteX5" fmla="*/ 0 w 3512104"/>
              <a:gd name="connsiteY5" fmla="*/ 2144209 h 2341402"/>
            </a:gdLst>
            <a:ahLst/>
            <a:cxnLst/>
            <a:rect l="l" t="t" r="r" b="b"/>
            <a:pathLst>
              <a:path w="3512104" h="2341402">
                <a:moveTo>
                  <a:pt x="0" y="0"/>
                </a:moveTo>
                <a:lnTo>
                  <a:pt x="3314911" y="0"/>
                </a:lnTo>
                <a:lnTo>
                  <a:pt x="3512104" y="197193"/>
                </a:lnTo>
                <a:lnTo>
                  <a:pt x="3512104" y="2341402"/>
                </a:lnTo>
                <a:lnTo>
                  <a:pt x="197193" y="2341402"/>
                </a:lnTo>
                <a:lnTo>
                  <a:pt x="0" y="2144209"/>
                </a:lnTo>
                <a:close/>
              </a:path>
            </a:pathLst>
          </a:custGeom>
          <a:noFill/>
          <a:ln>
            <a:noFill/>
          </a:ln>
        </p:spPr>
      </p:pic>
      <p:sp>
        <p:nvSpPr>
          <p:cNvPr id="19" name="标题 1"/>
          <p:cNvSpPr txBox="1"/>
          <p:nvPr/>
        </p:nvSpPr>
        <p:spPr>
          <a:xfrm>
            <a:off x="982187" y="4717719"/>
            <a:ext cx="3684211" cy="389616"/>
          </a:xfrm>
          <a:prstGeom prst="rect">
            <a:avLst/>
          </a:prstGeom>
          <a:noFill/>
          <a:ln>
            <a:noFill/>
          </a:ln>
        </p:spPr>
        <p:txBody>
          <a:bodyPr vert="horz" wrap="square" lIns="0" tIns="0" rIns="0" bIns="0" rtlCol="0" anchor="t"/>
          <a:lstStyle/>
          <a:p>
            <a:pPr algn="l">
              <a:lnSpc>
                <a:spcPct val="110000"/>
              </a:lnSpc>
            </a:pPr>
            <a:r>
              <a:rPr kumimoji="1" lang="en-US" altLang="zh-CN" sz="2400">
                <a:ln w="12700">
                  <a:noFill/>
                </a:ln>
                <a:gradFill>
                  <a:gsLst>
                    <a:gs pos="59000">
                      <a:srgbClr val="FFFFFF">
                        <a:alpha val="100000"/>
                      </a:srgbClr>
                    </a:gs>
                    <a:gs pos="100000">
                      <a:srgbClr val="12D2F8">
                        <a:alpha val="100000"/>
                      </a:srgbClr>
                    </a:gs>
                  </a:gsLst>
                  <a:lin ang="5400000" scaled="0"/>
                </a:gradFill>
                <a:latin typeface="OPPOSans R" panose="00020600040101010101" charset="-122"/>
                <a:ea typeface="OPPOSans R" panose="00020600040101010101" charset="-122"/>
                <a:cs typeface="OPPOSans R" panose="00020600040101010101" charset="-122"/>
              </a:rPr>
              <a:t>2024 </a:t>
            </a:r>
            <a:r>
              <a:rPr kumimoji="1" lang="zh-CN" altLang="en-US" sz="2400">
                <a:ln w="12700">
                  <a:noFill/>
                </a:ln>
                <a:gradFill>
                  <a:gsLst>
                    <a:gs pos="59000">
                      <a:srgbClr val="FFFFFF">
                        <a:alpha val="100000"/>
                      </a:srgbClr>
                    </a:gs>
                    <a:gs pos="100000">
                      <a:srgbClr val="12D2F8">
                        <a:alpha val="100000"/>
                      </a:srgbClr>
                    </a:gs>
                  </a:gsLst>
                  <a:lin ang="5400000" scaled="0"/>
                </a:gradFill>
                <a:latin typeface="OPPOSans R" panose="00020600040101010101" charset="-122"/>
                <a:ea typeface="OPPOSans R" panose="00020600040101010101" charset="-122"/>
                <a:cs typeface="OPPOSans R" panose="00020600040101010101" charset="-122"/>
              </a:rPr>
              <a:t>绒信链</a:t>
            </a:r>
            <a:r>
              <a:rPr kumimoji="1" lang="zh-CN" altLang="en-US" sz="2400">
                <a:ln w="12700">
                  <a:noFill/>
                </a:ln>
                <a:gradFill>
                  <a:gsLst>
                    <a:gs pos="59000">
                      <a:srgbClr val="FFFFFF">
                        <a:alpha val="100000"/>
                      </a:srgbClr>
                    </a:gs>
                    <a:gs pos="100000">
                      <a:srgbClr val="12D2F8">
                        <a:alpha val="100000"/>
                      </a:srgbClr>
                    </a:gs>
                  </a:gsLst>
                  <a:lin ang="5400000" scaled="0"/>
                </a:gradFill>
                <a:latin typeface="OPPOSans R" panose="00020600040101010101" charset="-122"/>
                <a:ea typeface="OPPOSans R" panose="00020600040101010101" charset="-122"/>
                <a:cs typeface="OPPOSans R" panose="00020600040101010101" charset="-122"/>
              </a:rPr>
              <a:t>小组</a:t>
            </a:r>
            <a:endParaRPr kumimoji="1" lang="zh-CN" altLang="en-US" sz="2400">
              <a:ln w="12700">
                <a:noFill/>
              </a:ln>
              <a:gradFill>
                <a:gsLst>
                  <a:gs pos="59000">
                    <a:srgbClr val="FFFFFF">
                      <a:alpha val="100000"/>
                    </a:srgbClr>
                  </a:gs>
                  <a:gs pos="100000">
                    <a:srgbClr val="12D2F8">
                      <a:alpha val="100000"/>
                    </a:srgbClr>
                  </a:gs>
                </a:gsLst>
                <a:lin ang="5400000" scaled="0"/>
              </a:gradFill>
              <a:latin typeface="OPPOSans R" panose="00020600040101010101" charset="-122"/>
              <a:ea typeface="OPPOSans R" panose="00020600040101010101" charset="-122"/>
              <a:cs typeface="OPPOSans R" panose="00020600040101010101" charset="-122"/>
            </a:endParaRPr>
          </a:p>
        </p:txBody>
      </p:sp>
      <p:sp>
        <p:nvSpPr>
          <p:cNvPr id="20" name="标题 1"/>
          <p:cNvSpPr txBox="1"/>
          <p:nvPr/>
        </p:nvSpPr>
        <p:spPr>
          <a:xfrm>
            <a:off x="4475955" y="5095292"/>
            <a:ext cx="1169043" cy="69448"/>
          </a:xfrm>
          <a:prstGeom prst="parallelogram">
            <a:avLst>
              <a:gd name="adj" fmla="val 35972"/>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020287" y="5117416"/>
            <a:ext cx="3600000" cy="25200"/>
          </a:xfrm>
          <a:prstGeom prst="parallelogram">
            <a:avLst>
              <a:gd name="adj" fmla="val 35972"/>
            </a:avLst>
          </a:prstGeom>
          <a:gradFill>
            <a:gsLst>
              <a:gs pos="0">
                <a:schemeClr val="accent2">
                  <a:lumMod val="60000"/>
                  <a:lumOff val="40000"/>
                  <a:alpha val="0"/>
                </a:schemeClr>
              </a:gs>
              <a:gs pos="87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1256199">
            <a:off x="4714518" y="334271"/>
            <a:ext cx="442191" cy="1792164"/>
          </a:xfrm>
          <a:custGeom>
            <a:avLst/>
            <a:gdLst>
              <a:gd name="connsiteX0" fmla="*/ 0 w 442191"/>
              <a:gd name="connsiteY0" fmla="*/ 169181 h 1792164"/>
              <a:gd name="connsiteX1" fmla="*/ 442191 w 442191"/>
              <a:gd name="connsiteY1" fmla="*/ 0 h 1792164"/>
              <a:gd name="connsiteX2" fmla="*/ 442191 w 442191"/>
              <a:gd name="connsiteY2" fmla="*/ 1792164 h 1792164"/>
              <a:gd name="connsiteX3" fmla="*/ 0 w 442191"/>
              <a:gd name="connsiteY3" fmla="*/ 1792164 h 1792164"/>
            </a:gdLst>
            <a:ahLst/>
            <a:cxnLst/>
            <a:rect l="l" t="t" r="r" b="b"/>
            <a:pathLst>
              <a:path w="442191" h="1792164">
                <a:moveTo>
                  <a:pt x="0" y="169181"/>
                </a:moveTo>
                <a:lnTo>
                  <a:pt x="442191" y="0"/>
                </a:lnTo>
                <a:lnTo>
                  <a:pt x="442191" y="1792164"/>
                </a:lnTo>
                <a:lnTo>
                  <a:pt x="0" y="1792164"/>
                </a:lnTo>
                <a:close/>
              </a:path>
            </a:pathLst>
          </a:custGeom>
          <a:gradFill>
            <a:gsLst>
              <a:gs pos="17000">
                <a:schemeClr val="accent2">
                  <a:alpha val="30000"/>
                </a:schemeClr>
              </a:gs>
              <a:gs pos="70000">
                <a:schemeClr val="accent2">
                  <a:alpha val="0"/>
                </a:schemeClr>
              </a:gs>
            </a:gsLst>
            <a:lin ang="5400000" scaled="0"/>
          </a:gradFill>
          <a:ln w="12700" cap="sq">
            <a:noFill/>
            <a:miter/>
          </a:ln>
          <a:effectLst/>
        </p:spPr>
        <p:txBody>
          <a:bodyPr vert="horz" wrap="square" lIns="148133" tIns="74066" rIns="148133" bIns="74066" rtlCol="0" anchor="ctr"/>
          <a:lstStyle/>
          <a:p>
            <a:pPr algn="ctr">
              <a:lnSpc>
                <a:spcPct val="110000"/>
              </a:lnSpc>
            </a:pPr>
            <a:endParaRPr kumimoji="1" lang="zh-CN" altLang="en-US"/>
          </a:p>
        </p:txBody>
      </p:sp>
      <p:sp>
        <p:nvSpPr>
          <p:cNvPr id="31" name="标题 1"/>
          <p:cNvSpPr txBox="1"/>
          <p:nvPr/>
        </p:nvSpPr>
        <p:spPr>
          <a:xfrm rot="1260000">
            <a:off x="4534076" y="368222"/>
            <a:ext cx="249542" cy="1791770"/>
          </a:xfrm>
          <a:custGeom>
            <a:avLst/>
            <a:gdLst>
              <a:gd name="connsiteX0" fmla="*/ 0 w 249542"/>
              <a:gd name="connsiteY0" fmla="*/ 95790 h 1791770"/>
              <a:gd name="connsiteX1" fmla="*/ 249542 w 249542"/>
              <a:gd name="connsiteY1" fmla="*/ 0 h 1791770"/>
              <a:gd name="connsiteX2" fmla="*/ 249542 w 249542"/>
              <a:gd name="connsiteY2" fmla="*/ 1791770 h 1791770"/>
              <a:gd name="connsiteX3" fmla="*/ 0 w 249542"/>
              <a:gd name="connsiteY3" fmla="*/ 1791770 h 1791770"/>
            </a:gdLst>
            <a:ahLst/>
            <a:cxnLst/>
            <a:rect l="l" t="t" r="r" b="b"/>
            <a:pathLst>
              <a:path w="249542" h="1791770">
                <a:moveTo>
                  <a:pt x="0" y="95790"/>
                </a:moveTo>
                <a:lnTo>
                  <a:pt x="249542" y="0"/>
                </a:lnTo>
                <a:lnTo>
                  <a:pt x="249542" y="1791770"/>
                </a:lnTo>
                <a:lnTo>
                  <a:pt x="0" y="1791770"/>
                </a:lnTo>
                <a:close/>
              </a:path>
            </a:pathLst>
          </a:custGeom>
          <a:gradFill>
            <a:gsLst>
              <a:gs pos="17000">
                <a:schemeClr val="accent2">
                  <a:alpha val="30000"/>
                </a:schemeClr>
              </a:gs>
              <a:gs pos="70000">
                <a:schemeClr val="accent2">
                  <a:alpha val="0"/>
                </a:schemeClr>
              </a:gs>
            </a:gsLst>
            <a:lin ang="5400000" scaled="0"/>
          </a:gradFill>
          <a:ln w="12700" cap="sq">
            <a:noFill/>
            <a:miter/>
          </a:ln>
          <a:effectLst/>
        </p:spPr>
        <p:txBody>
          <a:bodyPr vert="horz" wrap="square" lIns="148133" tIns="74066" rIns="148133" bIns="74066" rtlCol="0" anchor="ctr"/>
          <a:lstStyle/>
          <a:p>
            <a:pPr algn="ctr">
              <a:lnSpc>
                <a:spcPct val="110000"/>
              </a:lnSpc>
            </a:pPr>
            <a:endParaRPr kumimoji="1" lang="zh-CN" altLang="en-US"/>
          </a:p>
        </p:txBody>
      </p:sp>
      <p:sp>
        <p:nvSpPr>
          <p:cNvPr id="32" name="标题 1"/>
          <p:cNvSpPr txBox="1"/>
          <p:nvPr/>
        </p:nvSpPr>
        <p:spPr>
          <a:xfrm>
            <a:off x="875665" y="534035"/>
            <a:ext cx="3228975" cy="850900"/>
          </a:xfrm>
          <a:custGeom>
            <a:avLst/>
            <a:gdLst>
              <a:gd name="connsiteX0" fmla="*/ 0 w 3398421"/>
              <a:gd name="connsiteY0" fmla="*/ 0 h 613458"/>
              <a:gd name="connsiteX1" fmla="*/ 3398421 w 3398421"/>
              <a:gd name="connsiteY1" fmla="*/ 0 h 613458"/>
              <a:gd name="connsiteX2" fmla="*/ 3245057 w 3398421"/>
              <a:gd name="connsiteY2" fmla="*/ 613458 h 613458"/>
              <a:gd name="connsiteX3" fmla="*/ 0 w 3398421"/>
              <a:gd name="connsiteY3" fmla="*/ 613458 h 613458"/>
            </a:gdLst>
            <a:ahLst/>
            <a:cxnLst/>
            <a:rect l="l" t="t" r="r" b="b"/>
            <a:pathLst>
              <a:path w="3398421" h="613458">
                <a:moveTo>
                  <a:pt x="0" y="0"/>
                </a:moveTo>
                <a:lnTo>
                  <a:pt x="3398421" y="0"/>
                </a:lnTo>
                <a:lnTo>
                  <a:pt x="3245057" y="613458"/>
                </a:lnTo>
                <a:lnTo>
                  <a:pt x="0" y="613458"/>
                </a:lnTo>
                <a:close/>
              </a:path>
            </a:pathLst>
          </a:custGeom>
          <a:gradFill>
            <a:gsLst>
              <a:gs pos="0">
                <a:schemeClr val="accent2">
                  <a:alpha val="0"/>
                </a:schemeClr>
              </a:gs>
              <a:gs pos="71000">
                <a:schemeClr val="accent2"/>
              </a:gs>
            </a:gsLst>
            <a:lin ang="0" scaled="0"/>
          </a:gradFill>
          <a:ln w="12700" cap="sq">
            <a:gradFill>
              <a:gsLst>
                <a:gs pos="25000">
                  <a:schemeClr val="accent2">
                    <a:alpha val="0"/>
                  </a:schemeClr>
                </a:gs>
                <a:gs pos="100000">
                  <a:schemeClr val="accent2"/>
                </a:gs>
              </a:gsLst>
              <a:lin ang="0" scaled="0"/>
            </a:gradFill>
            <a:miter/>
          </a:ln>
        </p:spPr>
        <p:txBody>
          <a:bodyPr vert="horz" wrap="square" lIns="91440" tIns="45720" rIns="91440" bIns="45720" rtlCol="0" anchor="ctr"/>
          <a:lstStyle/>
          <a:p>
            <a:pPr algn="ctr">
              <a:lnSpc>
                <a:spcPct val="110000"/>
              </a:lnSpc>
            </a:pPr>
            <a:endParaRPr kumimoji="1" lang="en-US" altLang="zh-CN">
              <a:solidFill>
                <a:schemeClr val="accent3"/>
              </a:solidFill>
            </a:endParaRPr>
          </a:p>
          <a:p>
            <a:pPr algn="ctr">
              <a:lnSpc>
                <a:spcPct val="110000"/>
              </a:lnSpc>
            </a:pPr>
            <a:r>
              <a:rPr kumimoji="1" lang="en-US" altLang="zh-CN" sz="3200" b="1">
                <a:ln w="9525">
                  <a:solidFill>
                    <a:schemeClr val="bg1"/>
                  </a:solidFill>
                  <a:prstDash val="solid"/>
                </a:ln>
                <a:solidFill>
                  <a:srgbClr val="FFC000"/>
                </a:solidFill>
                <a:effectLst>
                  <a:outerShdw blurRad="12700" dist="38100" dir="2700000" algn="tl" rotWithShape="0">
                    <a:schemeClr val="bg1">
                      <a:lumMod val="50000"/>
                    </a:schemeClr>
                  </a:outerShdw>
                </a:effectLst>
              </a:rPr>
              <a:t>Fluff Trust Chain</a:t>
            </a:r>
            <a:endParaRPr kumimoji="1" lang="en-US" altLang="zh-CN" sz="3200" b="1">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0800000">
            <a:off x="-1" y="1958972"/>
            <a:ext cx="2492705" cy="4860928"/>
          </a:xfrm>
          <a:custGeom>
            <a:avLst/>
            <a:gdLst>
              <a:gd name="T0" fmla="*/ 0 w 848"/>
              <a:gd name="T1" fmla="*/ 0 h 686"/>
              <a:gd name="T2" fmla="*/ 584 w 848"/>
              <a:gd name="T3" fmla="*/ 584 h 686"/>
              <a:gd name="T4" fmla="*/ 848 w 848"/>
              <a:gd name="T5" fmla="*/ 675 h 686"/>
              <a:gd name="T6" fmla="*/ 848 w 848"/>
              <a:gd name="T7" fmla="*/ 0 h 686"/>
              <a:gd name="T8" fmla="*/ 0 w 848"/>
              <a:gd name="T9" fmla="*/ 0 h 686"/>
            </a:gdLst>
            <a:ahLst/>
            <a:cxnLst/>
            <a:rect l="0" t="0" r="r" b="b"/>
            <a:pathLst>
              <a:path w="848" h="686">
                <a:moveTo>
                  <a:pt x="0" y="0"/>
                </a:moveTo>
                <a:cubicBezTo>
                  <a:pt x="584" y="584"/>
                  <a:pt x="584" y="584"/>
                  <a:pt x="584" y="584"/>
                </a:cubicBezTo>
                <a:cubicBezTo>
                  <a:pt x="656" y="656"/>
                  <a:pt x="754" y="686"/>
                  <a:pt x="848" y="675"/>
                </a:cubicBezTo>
                <a:cubicBezTo>
                  <a:pt x="848" y="0"/>
                  <a:pt x="848" y="0"/>
                  <a:pt x="848" y="0"/>
                </a:cubicBezTo>
                <a:lnTo>
                  <a:pt x="0" y="0"/>
                </a:ln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nvSpPr>
        <p:spPr>
          <a:xfrm>
            <a:off x="623629" y="1412734"/>
            <a:ext cx="1685898" cy="168589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834784" y="1053007"/>
            <a:ext cx="658614" cy="567771"/>
          </a:xfrm>
          <a:prstGeom prst="hexagon">
            <a:avLst/>
          </a:prstGeom>
          <a:solidFill>
            <a:schemeClr val="bg1">
              <a:lumMod val="85000"/>
              <a:alpha val="7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19659" y="1197071"/>
            <a:ext cx="413934" cy="415529"/>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6" name="标题 1"/>
          <p:cNvSpPr txBox="1"/>
          <p:nvPr/>
        </p:nvSpPr>
        <p:spPr>
          <a:xfrm>
            <a:off x="6384559" y="1045490"/>
            <a:ext cx="658614" cy="56777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479152" y="1124324"/>
            <a:ext cx="564678" cy="415529"/>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nvSpPr>
        <p:spPr>
          <a:xfrm>
            <a:off x="10451939" y="2249186"/>
            <a:ext cx="5405378" cy="4643539"/>
          </a:xfrm>
          <a:custGeom>
            <a:avLst/>
            <a:gdLst>
              <a:gd name="connsiteX0" fmla="*/ 681947 w 5405378"/>
              <a:gd name="connsiteY0" fmla="*/ 0 h 4554639"/>
              <a:gd name="connsiteX1" fmla="*/ 4723431 w 5405378"/>
              <a:gd name="connsiteY1" fmla="*/ 0 h 4554639"/>
              <a:gd name="connsiteX2" fmla="*/ 5405378 w 5405378"/>
              <a:gd name="connsiteY2" fmla="*/ 681947 h 4554639"/>
              <a:gd name="connsiteX3" fmla="*/ 5405378 w 5405378"/>
              <a:gd name="connsiteY3" fmla="*/ 949125 h 4554639"/>
              <a:gd name="connsiteX4" fmla="*/ 5405378 w 5405378"/>
              <a:gd name="connsiteY4" fmla="*/ 2923567 h 4554639"/>
              <a:gd name="connsiteX5" fmla="*/ 5405378 w 5405378"/>
              <a:gd name="connsiteY5" fmla="*/ 4554639 h 4554639"/>
              <a:gd name="connsiteX6" fmla="*/ 0 w 5405378"/>
              <a:gd name="connsiteY6" fmla="*/ 4554639 h 4554639"/>
              <a:gd name="connsiteX7" fmla="*/ 0 w 5405378"/>
              <a:gd name="connsiteY7" fmla="*/ 2923567 h 4554639"/>
              <a:gd name="connsiteX8" fmla="*/ 0 w 5405378"/>
              <a:gd name="connsiteY8" fmla="*/ 949125 h 4554639"/>
              <a:gd name="connsiteX9" fmla="*/ 0 w 5405378"/>
              <a:gd name="connsiteY9" fmla="*/ 681947 h 4554639"/>
              <a:gd name="connsiteX10" fmla="*/ 681947 w 5405378"/>
              <a:gd name="connsiteY10" fmla="*/ 0 h 4554639"/>
            </a:gdLst>
            <a:ahLst/>
            <a:cxnLst/>
            <a:rect l="l" t="t" r="r" b="b"/>
            <a:pathLst>
              <a:path w="5405378" h="4554639">
                <a:moveTo>
                  <a:pt x="681947" y="0"/>
                </a:moveTo>
                <a:lnTo>
                  <a:pt x="4723431" y="0"/>
                </a:lnTo>
                <a:cubicBezTo>
                  <a:pt x="5100060" y="0"/>
                  <a:pt x="5405378" y="305318"/>
                  <a:pt x="5405378" y="681947"/>
                </a:cubicBezTo>
                <a:lnTo>
                  <a:pt x="5405378" y="949125"/>
                </a:lnTo>
                <a:lnTo>
                  <a:pt x="5405378" y="2923567"/>
                </a:lnTo>
                <a:lnTo>
                  <a:pt x="5405378" y="4554639"/>
                </a:lnTo>
                <a:lnTo>
                  <a:pt x="0" y="4554639"/>
                </a:lnTo>
                <a:lnTo>
                  <a:pt x="0" y="2923567"/>
                </a:lnTo>
                <a:lnTo>
                  <a:pt x="0" y="949125"/>
                </a:lnTo>
                <a:lnTo>
                  <a:pt x="0" y="681947"/>
                </a:lnTo>
                <a:cubicBezTo>
                  <a:pt x="0" y="305318"/>
                  <a:pt x="305318" y="0"/>
                  <a:pt x="681947" y="0"/>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2493041" y="1186140"/>
            <a:ext cx="5359079" cy="437025"/>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交易单结构设计</a:t>
            </a:r>
            <a:endParaRPr kumimoji="1" lang="zh-CN" altLang="en-US"/>
          </a:p>
        </p:txBody>
      </p:sp>
      <p:sp>
        <p:nvSpPr>
          <p:cNvPr id="10" name="标题 1"/>
          <p:cNvSpPr txBox="1"/>
          <p:nvPr/>
        </p:nvSpPr>
        <p:spPr>
          <a:xfrm>
            <a:off x="4676171" y="2936111"/>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1" name="标题 1"/>
          <p:cNvSpPr txBox="1"/>
          <p:nvPr/>
        </p:nvSpPr>
        <p:spPr>
          <a:xfrm>
            <a:off x="7104411" y="1124513"/>
            <a:ext cx="5359079" cy="437025"/>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智能合约</a:t>
            </a:r>
            <a:endParaRPr kumimoji="1" lang="zh-CN" altLang="en-US"/>
          </a:p>
        </p:txBody>
      </p:sp>
      <p:sp>
        <p:nvSpPr>
          <p:cNvPr id="12" name="标题 1"/>
          <p:cNvSpPr txBox="1"/>
          <p:nvPr/>
        </p:nvSpPr>
        <p:spPr>
          <a:xfrm>
            <a:off x="4676171" y="4654389"/>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983834" y="1701150"/>
            <a:ext cx="575598" cy="59852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rPr>
              <a:t>智能合约设计</a:t>
            </a:r>
            <a:endParaRPr kumimoji="1" lang="zh-CN" altLang="en-US"/>
          </a:p>
        </p:txBody>
      </p:sp>
      <p:sp>
        <p:nvSpPr>
          <p:cNvPr id="16"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1"/>
          <a:stretch>
            <a:fillRect/>
          </a:stretch>
        </p:blipFill>
        <p:spPr>
          <a:xfrm>
            <a:off x="5880100" y="2277110"/>
            <a:ext cx="5193030" cy="4006850"/>
          </a:xfrm>
          <a:prstGeom prst="rect">
            <a:avLst/>
          </a:prstGeom>
        </p:spPr>
      </p:pic>
      <p:pic>
        <p:nvPicPr>
          <p:cNvPr id="22" name="图片 21"/>
          <p:cNvPicPr>
            <a:picLocks noChangeAspect="1"/>
          </p:cNvPicPr>
          <p:nvPr/>
        </p:nvPicPr>
        <p:blipFill>
          <a:blip r:embed="rId2"/>
          <a:stretch>
            <a:fillRect/>
          </a:stretch>
        </p:blipFill>
        <p:spPr>
          <a:xfrm>
            <a:off x="551815" y="2708910"/>
            <a:ext cx="5028565" cy="35744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6943" t="1384" r="48579" b="2338"/>
          <a:stretch>
            <a:fillRect/>
          </a:stretch>
        </p:blipFill>
        <p:spPr>
          <a:xfrm>
            <a:off x="8451500" y="1733628"/>
            <a:ext cx="3740500" cy="2677006"/>
          </a:xfrm>
          <a:custGeom>
            <a:avLst/>
            <a:gdLst/>
            <a:ahLst/>
            <a:cxnLst/>
            <a:rect l="l" t="t" r="r" b="b"/>
            <a:pathLst>
              <a:path w="3746500" h="2679700">
                <a:moveTo>
                  <a:pt x="0" y="0"/>
                </a:moveTo>
                <a:lnTo>
                  <a:pt x="3740500" y="0"/>
                </a:lnTo>
                <a:lnTo>
                  <a:pt x="3740500" y="2677006"/>
                </a:lnTo>
                <a:lnTo>
                  <a:pt x="0" y="2677006"/>
                </a:lnTo>
                <a:close/>
              </a:path>
            </a:pathLst>
          </a:custGeom>
          <a:noFill/>
          <a:ln>
            <a:noFill/>
          </a:ln>
        </p:spPr>
      </p:pic>
      <p:sp>
        <p:nvSpPr>
          <p:cNvPr id="3" name="标题 1"/>
          <p:cNvSpPr txBox="1"/>
          <p:nvPr/>
        </p:nvSpPr>
        <p:spPr>
          <a:xfrm>
            <a:off x="0" y="1733628"/>
            <a:ext cx="12192000" cy="2677006"/>
          </a:xfrm>
          <a:prstGeom prst="rect">
            <a:avLst/>
          </a:prstGeom>
          <a:gradFill>
            <a:gsLst>
              <a:gs pos="68000">
                <a:schemeClr val="accent1"/>
              </a:gs>
              <a:gs pos="100000">
                <a:schemeClr val="accent2">
                  <a:lumMod val="50000"/>
                  <a:alpha val="0"/>
                </a:schemeClr>
              </a:gs>
            </a:gsLst>
            <a:lin ang="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142" y="3069771"/>
            <a:ext cx="10858758" cy="3064329"/>
          </a:xfrm>
          <a:prstGeom prst="roundRect">
            <a:avLst>
              <a:gd name="adj" fmla="val 8493"/>
            </a:avLst>
          </a:prstGeom>
          <a:solidFill>
            <a:schemeClr val="bg1"/>
          </a:solidFill>
          <a:ln w="12700" cap="sq">
            <a:noFill/>
            <a:miter/>
          </a:ln>
          <a:effectLst>
            <a:outerShdw blurRad="190500" sx="102000" sy="102000" algn="ctr" rotWithShape="0">
              <a:schemeClr val="accent2">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cxnSp>
        <p:nvCxnSpPr>
          <p:cNvPr id="5" name="标题 1"/>
          <p:cNvCxnSpPr/>
          <p:nvPr/>
        </p:nvCxnSpPr>
        <p:spPr>
          <a:xfrm>
            <a:off x="1685557" y="3749297"/>
            <a:ext cx="581025" cy="0"/>
          </a:xfrm>
          <a:prstGeom prst="line">
            <a:avLst/>
          </a:prstGeom>
          <a:noFill/>
          <a:ln w="6350" cap="flat">
            <a:solidFill>
              <a:schemeClr val="accent1"/>
            </a:solidFill>
            <a:miter/>
          </a:ln>
        </p:spPr>
      </p:cxnSp>
      <p:cxnSp>
        <p:nvCxnSpPr>
          <p:cNvPr id="6" name="标题 1"/>
          <p:cNvCxnSpPr/>
          <p:nvPr/>
        </p:nvCxnSpPr>
        <p:spPr>
          <a:xfrm>
            <a:off x="4385006" y="3749297"/>
            <a:ext cx="581025" cy="0"/>
          </a:xfrm>
          <a:prstGeom prst="line">
            <a:avLst/>
          </a:prstGeom>
          <a:noFill/>
          <a:ln w="6350" cap="flat">
            <a:solidFill>
              <a:schemeClr val="accent1"/>
            </a:solidFill>
            <a:miter/>
          </a:ln>
        </p:spPr>
      </p:cxnSp>
      <p:cxnSp>
        <p:nvCxnSpPr>
          <p:cNvPr id="7" name="标题 1"/>
          <p:cNvCxnSpPr/>
          <p:nvPr/>
        </p:nvCxnSpPr>
        <p:spPr>
          <a:xfrm>
            <a:off x="7084455" y="3749297"/>
            <a:ext cx="581025" cy="0"/>
          </a:xfrm>
          <a:prstGeom prst="line">
            <a:avLst/>
          </a:prstGeom>
          <a:noFill/>
          <a:ln w="6350" cap="flat">
            <a:solidFill>
              <a:schemeClr val="accent1"/>
            </a:solidFill>
            <a:miter/>
          </a:ln>
        </p:spPr>
      </p:cxnSp>
      <p:cxnSp>
        <p:nvCxnSpPr>
          <p:cNvPr id="8" name="标题 1"/>
          <p:cNvCxnSpPr/>
          <p:nvPr/>
        </p:nvCxnSpPr>
        <p:spPr>
          <a:xfrm>
            <a:off x="9783904" y="3749297"/>
            <a:ext cx="581025" cy="0"/>
          </a:xfrm>
          <a:prstGeom prst="line">
            <a:avLst/>
          </a:prstGeom>
          <a:noFill/>
          <a:ln w="6350" cap="flat">
            <a:solidFill>
              <a:schemeClr val="accent1"/>
            </a:solidFill>
            <a:miter/>
          </a:ln>
        </p:spPr>
      </p:cxnSp>
      <p:sp>
        <p:nvSpPr>
          <p:cNvPr id="9" name="标题 1"/>
          <p:cNvSpPr txBox="1"/>
          <p:nvPr/>
        </p:nvSpPr>
        <p:spPr>
          <a:xfrm>
            <a:off x="1722613" y="3316862"/>
            <a:ext cx="506913" cy="432433"/>
          </a:xfrm>
          <a:prstGeom prst="rect">
            <a:avLst/>
          </a:prstGeom>
          <a:noFill/>
          <a:ln>
            <a:noFill/>
          </a:ln>
          <a:effectLst/>
        </p:spPr>
        <p:txBody>
          <a:bodyPr vert="horz" wrap="square" lIns="0" tIns="0" rIns="0" bIns="0" rtlCol="0" anchor="ctr"/>
          <a:lstStyle/>
          <a:p>
            <a:pPr algn="ctr">
              <a:lnSpc>
                <a:spcPct val="110000"/>
              </a:lnSpc>
            </a:pPr>
            <a:r>
              <a:rPr kumimoji="1" lang="en-US" altLang="zh-CN" sz="1800">
                <a:ln w="12700">
                  <a:noFill/>
                </a:ln>
                <a:gradFill>
                  <a:gsLst>
                    <a:gs pos="0">
                      <a:srgbClr val="2C12F8">
                        <a:alpha val="100000"/>
                      </a:srgbClr>
                    </a:gs>
                    <a:gs pos="100000">
                      <a:srgbClr val="1B06C2">
                        <a:alpha val="100000"/>
                      </a:srgbClr>
                    </a:gs>
                  </a:gsLst>
                  <a:lin ang="2700000" scaled="0"/>
                </a:gra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740853" y="3842847"/>
            <a:ext cx="2470433" cy="2077136"/>
          </a:xfrm>
          <a:prstGeom prst="rect">
            <a:avLst/>
          </a:prstGeom>
          <a:noFill/>
          <a:ln>
            <a:noFill/>
          </a:ln>
        </p:spPr>
        <p:txBody>
          <a:bodyPr vert="horz" wrap="square" lIns="0" tIns="0" rIns="0" bIns="0" rtlCol="0" anchor="t"/>
          <a:lstStyle/>
          <a:p>
            <a:pPr algn="ctr">
              <a:lnSpc>
                <a:spcPct val="150000"/>
              </a:lnSpc>
            </a:pPr>
            <a:r>
              <a:rPr kumimoji="1" lang="en-US" altLang="zh-CN" sz="2200" b="1">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易造假</a:t>
            </a:r>
            <a:r>
              <a:rPr kumimoji="1" lang="en-US" altLang="zh-CN" sz="1400">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
羽绒服市场中存在使用劣质填充物或非羽绒材料冒充高品质羽绒的现象，这不仅欺骗消费者，也破坏了市场的公平竞争。</a:t>
            </a:r>
            <a:endParaRPr kumimoji="1" lang="zh-CN" altLang="en-US"/>
          </a:p>
        </p:txBody>
      </p:sp>
      <p:sp>
        <p:nvSpPr>
          <p:cNvPr id="11" name="标题 1"/>
          <p:cNvSpPr txBox="1"/>
          <p:nvPr/>
        </p:nvSpPr>
        <p:spPr>
          <a:xfrm>
            <a:off x="4385006" y="3316862"/>
            <a:ext cx="581025" cy="432433"/>
          </a:xfrm>
          <a:prstGeom prst="rect">
            <a:avLst/>
          </a:prstGeom>
          <a:noFill/>
          <a:ln>
            <a:noFill/>
          </a:ln>
          <a:effectLst/>
        </p:spPr>
        <p:txBody>
          <a:bodyPr vert="horz" wrap="square" lIns="0" tIns="0" rIns="0" bIns="0" rtlCol="0" anchor="ctr"/>
          <a:lstStyle/>
          <a:p>
            <a:pPr algn="ctr">
              <a:lnSpc>
                <a:spcPct val="110000"/>
              </a:lnSpc>
            </a:pPr>
            <a:r>
              <a:rPr kumimoji="1" lang="en-US" altLang="zh-CN" sz="1800">
                <a:ln w="12700">
                  <a:noFill/>
                </a:ln>
                <a:gradFill>
                  <a:gsLst>
                    <a:gs pos="0">
                      <a:srgbClr val="2C12F8">
                        <a:alpha val="100000"/>
                      </a:srgbClr>
                    </a:gs>
                    <a:gs pos="100000">
                      <a:srgbClr val="1B06C2">
                        <a:alpha val="100000"/>
                      </a:srgbClr>
                    </a:gs>
                  </a:gsLst>
                  <a:lin ang="2700000" scaled="0"/>
                </a:gra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2" name="标题 1"/>
          <p:cNvSpPr txBox="1"/>
          <p:nvPr/>
        </p:nvSpPr>
        <p:spPr>
          <a:xfrm>
            <a:off x="3440302" y="3842847"/>
            <a:ext cx="2470433" cy="2077136"/>
          </a:xfrm>
          <a:prstGeom prst="rect">
            <a:avLst/>
          </a:prstGeom>
          <a:noFill/>
          <a:ln>
            <a:noFill/>
          </a:ln>
        </p:spPr>
        <p:txBody>
          <a:bodyPr vert="horz" wrap="square" lIns="0" tIns="0" rIns="0" bIns="0" rtlCol="0" anchor="t"/>
          <a:lstStyle/>
          <a:p>
            <a:pPr algn="ctr">
              <a:lnSpc>
                <a:spcPct val="150000"/>
              </a:lnSpc>
            </a:pPr>
            <a:r>
              <a:rPr kumimoji="1" lang="en-US" altLang="zh-CN" sz="2200" b="1">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难追溯</a:t>
            </a:r>
            <a:r>
              <a:rPr kumimoji="1" lang="en-US" altLang="zh-CN" sz="1400">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
由于供应链的复杂性，羽绒服的原材料来源难以追踪，导致消费者难以了解产品的真正来源和质量，增加了购买风险。</a:t>
            </a:r>
            <a:endParaRPr kumimoji="1" lang="zh-CN" altLang="en-US"/>
          </a:p>
        </p:txBody>
      </p:sp>
      <p:sp>
        <p:nvSpPr>
          <p:cNvPr id="13" name="标题 1"/>
          <p:cNvSpPr txBox="1"/>
          <p:nvPr/>
        </p:nvSpPr>
        <p:spPr>
          <a:xfrm>
            <a:off x="7084455" y="3316862"/>
            <a:ext cx="581025" cy="432433"/>
          </a:xfrm>
          <a:prstGeom prst="rect">
            <a:avLst/>
          </a:prstGeom>
          <a:noFill/>
          <a:ln>
            <a:noFill/>
          </a:ln>
          <a:effectLst/>
        </p:spPr>
        <p:txBody>
          <a:bodyPr vert="horz" wrap="square" lIns="0" tIns="0" rIns="0" bIns="0" rtlCol="0" anchor="ctr"/>
          <a:lstStyle/>
          <a:p>
            <a:pPr algn="ctr">
              <a:lnSpc>
                <a:spcPct val="110000"/>
              </a:lnSpc>
            </a:pPr>
            <a:r>
              <a:rPr kumimoji="1" lang="en-US" altLang="zh-CN" sz="1800">
                <a:ln w="12700">
                  <a:noFill/>
                </a:ln>
                <a:gradFill>
                  <a:gsLst>
                    <a:gs pos="0">
                      <a:srgbClr val="2C12F8">
                        <a:alpha val="100000"/>
                      </a:srgbClr>
                    </a:gs>
                    <a:gs pos="100000">
                      <a:srgbClr val="1B06C2">
                        <a:alpha val="100000"/>
                      </a:srgbClr>
                    </a:gs>
                  </a:gsLst>
                  <a:lin ang="2700000" scaled="0"/>
                </a:gra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4" name="标题 1"/>
          <p:cNvSpPr txBox="1"/>
          <p:nvPr/>
        </p:nvSpPr>
        <p:spPr>
          <a:xfrm>
            <a:off x="6139751" y="3842847"/>
            <a:ext cx="2470433" cy="2077136"/>
          </a:xfrm>
          <a:prstGeom prst="rect">
            <a:avLst/>
          </a:prstGeom>
          <a:noFill/>
          <a:ln>
            <a:noFill/>
          </a:ln>
        </p:spPr>
        <p:txBody>
          <a:bodyPr vert="horz" wrap="square" lIns="0" tIns="0" rIns="0" bIns="0" rtlCol="0" anchor="t"/>
          <a:lstStyle/>
          <a:p>
            <a:pPr algn="ctr">
              <a:lnSpc>
                <a:spcPct val="150000"/>
              </a:lnSpc>
            </a:pPr>
            <a:r>
              <a:rPr kumimoji="1" lang="en-US" altLang="zh-CN" sz="2200" b="1">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效率低下</a:t>
            </a:r>
            <a:r>
              <a:rPr kumimoji="1" lang="en-US" altLang="zh-CN" sz="1400">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
羽绒服的生产和分销过程中存在效率问题，从原材料采购到成品销售的各个环节可能存在信息不畅和物流延迟，影响整体运营效率。</a:t>
            </a:r>
            <a:endParaRPr kumimoji="1" lang="zh-CN" altLang="en-US"/>
          </a:p>
        </p:txBody>
      </p:sp>
      <p:sp>
        <p:nvSpPr>
          <p:cNvPr id="15" name="标题 1"/>
          <p:cNvSpPr txBox="1"/>
          <p:nvPr/>
        </p:nvSpPr>
        <p:spPr>
          <a:xfrm>
            <a:off x="9783904" y="3316862"/>
            <a:ext cx="581025" cy="432433"/>
          </a:xfrm>
          <a:prstGeom prst="rect">
            <a:avLst/>
          </a:prstGeom>
          <a:noFill/>
          <a:ln>
            <a:noFill/>
          </a:ln>
          <a:effectLst/>
        </p:spPr>
        <p:txBody>
          <a:bodyPr vert="horz" wrap="square" lIns="0" tIns="0" rIns="0" bIns="0" rtlCol="0" anchor="ctr"/>
          <a:lstStyle/>
          <a:p>
            <a:pPr algn="ctr">
              <a:lnSpc>
                <a:spcPct val="110000"/>
              </a:lnSpc>
            </a:pPr>
            <a:r>
              <a:rPr kumimoji="1" lang="en-US" altLang="zh-CN" sz="1800">
                <a:ln w="12700">
                  <a:noFill/>
                </a:ln>
                <a:gradFill>
                  <a:gsLst>
                    <a:gs pos="0">
                      <a:srgbClr val="2C12F8">
                        <a:alpha val="100000"/>
                      </a:srgbClr>
                    </a:gs>
                    <a:gs pos="100000">
                      <a:srgbClr val="1B06C2">
                        <a:alpha val="100000"/>
                      </a:srgbClr>
                    </a:gs>
                  </a:gsLst>
                  <a:lin ang="2700000" scaled="0"/>
                </a:gra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6" name="标题 1"/>
          <p:cNvSpPr txBox="1"/>
          <p:nvPr/>
        </p:nvSpPr>
        <p:spPr>
          <a:xfrm>
            <a:off x="8839200" y="3840952"/>
            <a:ext cx="2470433" cy="2080866"/>
          </a:xfrm>
          <a:prstGeom prst="rect">
            <a:avLst/>
          </a:prstGeom>
          <a:noFill/>
          <a:ln>
            <a:noFill/>
          </a:ln>
        </p:spPr>
        <p:txBody>
          <a:bodyPr vert="horz" wrap="square" lIns="0" tIns="0" rIns="0" bIns="0" rtlCol="0" anchor="t"/>
          <a:lstStyle/>
          <a:p>
            <a:pPr algn="ctr">
              <a:lnSpc>
                <a:spcPct val="150000"/>
              </a:lnSpc>
            </a:pPr>
            <a:r>
              <a:rPr kumimoji="1" lang="en-US" altLang="zh-CN" sz="2200" b="1">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监管困难</a:t>
            </a:r>
            <a:r>
              <a:rPr kumimoji="1" lang="en-US" altLang="zh-CN" sz="1400">
                <a:ln w="12700">
                  <a:noFill/>
                </a:ln>
                <a:solidFill>
                  <a:srgbClr val="404040">
                    <a:alpha val="100000"/>
                  </a:srgbClr>
                </a:solidFill>
                <a:latin typeface="OPPOSans R" panose="00020600040101010101" charset="-122"/>
                <a:ea typeface="OPPOSans R" panose="00020600040101010101" charset="-122"/>
                <a:cs typeface="OPPOSans R" panose="00020600040101010101" charset="-122"/>
              </a:rPr>
              <a:t>
由于羽绒服市场的分散性和监管资源的有限，对产品质量和市场行为的监管存在难度，使得不法行为难以及时发现和惩处。</a:t>
            </a:r>
            <a:endParaRPr kumimoji="1" lang="zh-CN" altLang="en-US"/>
          </a:p>
        </p:txBody>
      </p:sp>
      <p:sp>
        <p:nvSpPr>
          <p:cNvPr id="17" name="标题 1"/>
          <p:cNvSpPr txBox="1"/>
          <p:nvPr/>
        </p:nvSpPr>
        <p:spPr>
          <a:xfrm>
            <a:off x="660400" y="1805678"/>
            <a:ext cx="10858500" cy="1049976"/>
          </a:xfrm>
          <a:prstGeom prst="rect">
            <a:avLst/>
          </a:prstGeom>
          <a:noFill/>
          <a:ln>
            <a:noFill/>
          </a:ln>
        </p:spPr>
        <p:txBody>
          <a:bodyPr vert="horz" wrap="square" lIns="0" tIns="0" rIns="0" bIns="0" rtlCol="0" anchor="ctr"/>
          <a:lstStyle/>
          <a:p>
            <a:pPr algn="ctr">
              <a:lnSpc>
                <a:spcPct val="110000"/>
              </a:lnSpc>
            </a:pPr>
            <a:r>
              <a:rPr kumimoji="1" lang="en-US" altLang="zh-CN" sz="1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现存羽绒服供应链问题</a:t>
            </a:r>
            <a:endParaRPr kumimoji="1" lang="zh-CN" altLang="en-US"/>
          </a:p>
        </p:txBody>
      </p:sp>
      <p:sp>
        <p:nvSpPr>
          <p:cNvPr id="18"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痛点分析</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tx2">
                  <a:lumMod val="10000"/>
                  <a:lumOff val="9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865490"/>
            <a:ext cx="8422198" cy="1599953"/>
          </a:xfrm>
          <a:prstGeom prst="roundRect">
            <a:avLst>
              <a:gd name="adj" fmla="val 962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1447801"/>
            <a:ext cx="1907582" cy="1028700"/>
          </a:xfrm>
          <a:custGeom>
            <a:avLst/>
            <a:gdLst>
              <a:gd name="connsiteX0" fmla="*/ 98961 w 2564026"/>
              <a:gd name="connsiteY0" fmla="*/ 0 h 1382700"/>
              <a:gd name="connsiteX1" fmla="*/ 1668879 w 2564026"/>
              <a:gd name="connsiteY1" fmla="*/ 0 h 1382700"/>
              <a:gd name="connsiteX2" fmla="*/ 1690872 w 2564026"/>
              <a:gd name="connsiteY2" fmla="*/ 4440 h 1382700"/>
              <a:gd name="connsiteX3" fmla="*/ 1711613 w 2564026"/>
              <a:gd name="connsiteY3" fmla="*/ 2994 h 1382700"/>
              <a:gd name="connsiteX4" fmla="*/ 1748861 w 2564026"/>
              <a:gd name="connsiteY4" fmla="*/ 15519 h 1382700"/>
              <a:gd name="connsiteX5" fmla="*/ 2514529 w 2564026"/>
              <a:gd name="connsiteY5" fmla="*/ 457578 h 1382700"/>
              <a:gd name="connsiteX6" fmla="*/ 2550752 w 2564026"/>
              <a:gd name="connsiteY6" fmla="*/ 592762 h 1382700"/>
              <a:gd name="connsiteX7" fmla="*/ 2135363 w 2564026"/>
              <a:gd name="connsiteY7" fmla="*/ 1312237 h 1382700"/>
              <a:gd name="connsiteX8" fmla="*/ 2123557 w 2564026"/>
              <a:gd name="connsiteY8" fmla="*/ 1325621 h 1382700"/>
              <a:gd name="connsiteX9" fmla="*/ 2104615 w 2564026"/>
              <a:gd name="connsiteY9" fmla="*/ 1353715 h 1382700"/>
              <a:gd name="connsiteX10" fmla="*/ 2034639 w 2564026"/>
              <a:gd name="connsiteY10" fmla="*/ 1382700 h 1382700"/>
              <a:gd name="connsiteX11" fmla="*/ 98961 w 2564026"/>
              <a:gd name="connsiteY11" fmla="*/ 1382700 h 1382700"/>
              <a:gd name="connsiteX12" fmla="*/ 0 w 2564026"/>
              <a:gd name="connsiteY12" fmla="*/ 1283739 h 1382700"/>
              <a:gd name="connsiteX13" fmla="*/ 0 w 2564026"/>
              <a:gd name="connsiteY13" fmla="*/ 929739 h 1382700"/>
              <a:gd name="connsiteX14" fmla="*/ 0 w 2564026"/>
              <a:gd name="connsiteY14" fmla="*/ 452961 h 1382700"/>
              <a:gd name="connsiteX15" fmla="*/ 0 w 2564026"/>
              <a:gd name="connsiteY15" fmla="*/ 98961 h 1382700"/>
              <a:gd name="connsiteX16" fmla="*/ 98961 w 2564026"/>
              <a:gd name="connsiteY16" fmla="*/ 0 h 1382700"/>
            </a:gdLst>
            <a:ahLst/>
            <a:cxnLst/>
            <a:rect l="l" t="t" r="r" b="b"/>
            <a:pathLst>
              <a:path w="2564026" h="1382700">
                <a:moveTo>
                  <a:pt x="98961" y="0"/>
                </a:moveTo>
                <a:lnTo>
                  <a:pt x="1668879" y="0"/>
                </a:lnTo>
                <a:lnTo>
                  <a:pt x="1690872" y="4440"/>
                </a:lnTo>
                <a:lnTo>
                  <a:pt x="1711613" y="2994"/>
                </a:lnTo>
                <a:cubicBezTo>
                  <a:pt x="1724370" y="4577"/>
                  <a:pt x="1737028" y="8687"/>
                  <a:pt x="1748861" y="15519"/>
                </a:cubicBezTo>
                <a:lnTo>
                  <a:pt x="2514529" y="457578"/>
                </a:lnTo>
                <a:cubicBezTo>
                  <a:pt x="2561862" y="484906"/>
                  <a:pt x="2578079" y="545429"/>
                  <a:pt x="2550752" y="592762"/>
                </a:cubicBezTo>
                <a:lnTo>
                  <a:pt x="2135363" y="1312237"/>
                </a:lnTo>
                <a:lnTo>
                  <a:pt x="2123557" y="1325621"/>
                </a:lnTo>
                <a:lnTo>
                  <a:pt x="2104615" y="1353715"/>
                </a:lnTo>
                <a:cubicBezTo>
                  <a:pt x="2086707" y="1371624"/>
                  <a:pt x="2061967" y="1382700"/>
                  <a:pt x="2034639" y="1382700"/>
                </a:cubicBezTo>
                <a:lnTo>
                  <a:pt x="98961" y="1382700"/>
                </a:lnTo>
                <a:cubicBezTo>
                  <a:pt x="44306" y="1382700"/>
                  <a:pt x="0" y="1338394"/>
                  <a:pt x="0" y="1283739"/>
                </a:cubicBezTo>
                <a:lnTo>
                  <a:pt x="0" y="929739"/>
                </a:lnTo>
                <a:lnTo>
                  <a:pt x="0" y="452961"/>
                </a:lnTo>
                <a:lnTo>
                  <a:pt x="0" y="98961"/>
                </a:lnTo>
                <a:cubicBezTo>
                  <a:pt x="0" y="44306"/>
                  <a:pt x="44306" y="0"/>
                  <a:pt x="98961"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663788" y="2282614"/>
            <a:ext cx="7719729" cy="1149876"/>
          </a:xfrm>
          <a:prstGeom prst="rect">
            <a:avLst/>
          </a:prstGeom>
          <a:noFill/>
          <a:ln>
            <a:noFill/>
          </a:ln>
        </p:spPr>
        <p:txBody>
          <a:bodyPr vert="horz" wrap="square" lIns="0" tIns="0" rIns="0" bIns="0" rtlCol="0" anchor="t"/>
          <a:lstStyle/>
          <a:p>
            <a:pPr algn="l">
              <a:lnSpc>
                <a:spcPct val="140000"/>
              </a:lnSpc>
            </a:pPr>
            <a:r>
              <a:rPr kumimoji="1" lang="en-US" altLang="zh-CN" sz="1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技术基础：Fiscobcos底层技术，vue，gin，mysql等
目标群体：羽绒服原料企业、羽绒服加工企业、羽绒服销售平台和消费者。
</a:t>
            </a:r>
            <a:endParaRPr kumimoji="1" lang="zh-CN" altLang="en-US"/>
          </a:p>
        </p:txBody>
      </p:sp>
      <p:sp>
        <p:nvSpPr>
          <p:cNvPr id="6" name="标题 1"/>
          <p:cNvSpPr txBox="1"/>
          <p:nvPr/>
        </p:nvSpPr>
        <p:spPr>
          <a:xfrm>
            <a:off x="2663793" y="1471801"/>
            <a:ext cx="6259229" cy="36199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技术基础与目标群体</a:t>
            </a:r>
            <a:endParaRPr kumimoji="1" lang="zh-CN" altLang="en-US"/>
          </a:p>
        </p:txBody>
      </p:sp>
      <p:sp>
        <p:nvSpPr>
          <p:cNvPr id="7" name="标题 1"/>
          <p:cNvSpPr txBox="1"/>
          <p:nvPr/>
        </p:nvSpPr>
        <p:spPr>
          <a:xfrm>
            <a:off x="1040371" y="1619783"/>
            <a:ext cx="888561" cy="684737"/>
          </a:xfrm>
          <a:prstGeom prst="rect">
            <a:avLst/>
          </a:prstGeom>
          <a:noFill/>
          <a:ln>
            <a:noFill/>
          </a:ln>
        </p:spPr>
        <p:txBody>
          <a:bodyPr vert="horz" wrap="square" lIns="0" tIns="0" rIns="0" bIns="0" rtlCol="0" anchor="ctr"/>
          <a:lstStyle/>
          <a:p>
            <a:pPr algn="ctr">
              <a:lnSpc>
                <a:spcPct val="110000"/>
              </a:lnSpc>
            </a:pPr>
            <a:r>
              <a:rPr kumimoji="1" lang="en-US" altLang="zh-CN" sz="48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8" name="标题 1"/>
          <p:cNvSpPr txBox="1"/>
          <p:nvPr/>
        </p:nvSpPr>
        <p:spPr>
          <a:xfrm flipH="1">
            <a:off x="3096702" y="4187548"/>
            <a:ext cx="8422198" cy="1599953"/>
          </a:xfrm>
          <a:prstGeom prst="roundRect">
            <a:avLst>
              <a:gd name="adj" fmla="val 962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9611316" y="3680959"/>
            <a:ext cx="1907582" cy="1028700"/>
          </a:xfrm>
          <a:custGeom>
            <a:avLst/>
            <a:gdLst>
              <a:gd name="connsiteX0" fmla="*/ 98961 w 2564026"/>
              <a:gd name="connsiteY0" fmla="*/ 0 h 1382700"/>
              <a:gd name="connsiteX1" fmla="*/ 1668879 w 2564026"/>
              <a:gd name="connsiteY1" fmla="*/ 0 h 1382700"/>
              <a:gd name="connsiteX2" fmla="*/ 1690872 w 2564026"/>
              <a:gd name="connsiteY2" fmla="*/ 4440 h 1382700"/>
              <a:gd name="connsiteX3" fmla="*/ 1711613 w 2564026"/>
              <a:gd name="connsiteY3" fmla="*/ 2994 h 1382700"/>
              <a:gd name="connsiteX4" fmla="*/ 1748861 w 2564026"/>
              <a:gd name="connsiteY4" fmla="*/ 15519 h 1382700"/>
              <a:gd name="connsiteX5" fmla="*/ 2514529 w 2564026"/>
              <a:gd name="connsiteY5" fmla="*/ 457578 h 1382700"/>
              <a:gd name="connsiteX6" fmla="*/ 2550752 w 2564026"/>
              <a:gd name="connsiteY6" fmla="*/ 592762 h 1382700"/>
              <a:gd name="connsiteX7" fmla="*/ 2135363 w 2564026"/>
              <a:gd name="connsiteY7" fmla="*/ 1312237 h 1382700"/>
              <a:gd name="connsiteX8" fmla="*/ 2123557 w 2564026"/>
              <a:gd name="connsiteY8" fmla="*/ 1325621 h 1382700"/>
              <a:gd name="connsiteX9" fmla="*/ 2104615 w 2564026"/>
              <a:gd name="connsiteY9" fmla="*/ 1353715 h 1382700"/>
              <a:gd name="connsiteX10" fmla="*/ 2034639 w 2564026"/>
              <a:gd name="connsiteY10" fmla="*/ 1382700 h 1382700"/>
              <a:gd name="connsiteX11" fmla="*/ 98961 w 2564026"/>
              <a:gd name="connsiteY11" fmla="*/ 1382700 h 1382700"/>
              <a:gd name="connsiteX12" fmla="*/ 0 w 2564026"/>
              <a:gd name="connsiteY12" fmla="*/ 1283739 h 1382700"/>
              <a:gd name="connsiteX13" fmla="*/ 0 w 2564026"/>
              <a:gd name="connsiteY13" fmla="*/ 929739 h 1382700"/>
              <a:gd name="connsiteX14" fmla="*/ 0 w 2564026"/>
              <a:gd name="connsiteY14" fmla="*/ 452961 h 1382700"/>
              <a:gd name="connsiteX15" fmla="*/ 0 w 2564026"/>
              <a:gd name="connsiteY15" fmla="*/ 98961 h 1382700"/>
              <a:gd name="connsiteX16" fmla="*/ 98961 w 2564026"/>
              <a:gd name="connsiteY16" fmla="*/ 0 h 1382700"/>
            </a:gdLst>
            <a:ahLst/>
            <a:cxnLst/>
            <a:rect l="l" t="t" r="r" b="b"/>
            <a:pathLst>
              <a:path w="2564026" h="1382700">
                <a:moveTo>
                  <a:pt x="98961" y="0"/>
                </a:moveTo>
                <a:lnTo>
                  <a:pt x="1668879" y="0"/>
                </a:lnTo>
                <a:lnTo>
                  <a:pt x="1690872" y="4440"/>
                </a:lnTo>
                <a:lnTo>
                  <a:pt x="1711613" y="2994"/>
                </a:lnTo>
                <a:cubicBezTo>
                  <a:pt x="1724370" y="4577"/>
                  <a:pt x="1737028" y="8687"/>
                  <a:pt x="1748861" y="15519"/>
                </a:cubicBezTo>
                <a:lnTo>
                  <a:pt x="2514529" y="457578"/>
                </a:lnTo>
                <a:cubicBezTo>
                  <a:pt x="2561862" y="484906"/>
                  <a:pt x="2578079" y="545429"/>
                  <a:pt x="2550752" y="592762"/>
                </a:cubicBezTo>
                <a:lnTo>
                  <a:pt x="2135363" y="1312237"/>
                </a:lnTo>
                <a:lnTo>
                  <a:pt x="2123557" y="1325621"/>
                </a:lnTo>
                <a:lnTo>
                  <a:pt x="2104615" y="1353715"/>
                </a:lnTo>
                <a:cubicBezTo>
                  <a:pt x="2086707" y="1371624"/>
                  <a:pt x="2061967" y="1382700"/>
                  <a:pt x="2034639" y="1382700"/>
                </a:cubicBezTo>
                <a:lnTo>
                  <a:pt x="98961" y="1382700"/>
                </a:lnTo>
                <a:cubicBezTo>
                  <a:pt x="44306" y="1382700"/>
                  <a:pt x="0" y="1338394"/>
                  <a:pt x="0" y="1283739"/>
                </a:cubicBezTo>
                <a:lnTo>
                  <a:pt x="0" y="929739"/>
                </a:lnTo>
                <a:lnTo>
                  <a:pt x="0" y="452961"/>
                </a:lnTo>
                <a:lnTo>
                  <a:pt x="0" y="98961"/>
                </a:lnTo>
                <a:cubicBezTo>
                  <a:pt x="0" y="44306"/>
                  <a:pt x="44306" y="0"/>
                  <a:pt x="98961"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363912" y="4528472"/>
            <a:ext cx="6179210" cy="1149876"/>
          </a:xfrm>
          <a:prstGeom prst="rect">
            <a:avLst/>
          </a:prstGeom>
          <a:noFill/>
          <a:ln>
            <a:noFill/>
          </a:ln>
        </p:spPr>
        <p:txBody>
          <a:bodyPr vert="horz" wrap="square" lIns="0" tIns="0" rIns="0" bIns="0" rtlCol="0" anchor="t"/>
          <a:lstStyle/>
          <a:p>
            <a:pPr algn="l">
              <a:lnSpc>
                <a:spcPct val="140000"/>
              </a:lnSpc>
            </a:pPr>
            <a:r>
              <a:rPr kumimoji="1" lang="en-US" altLang="zh-CN" sz="1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项目积极响应国家对供应链管理现代化的号召。
通过技术创新，推动供应链行业的转型升级。</a:t>
            </a:r>
            <a:endParaRPr kumimoji="1" lang="zh-CN" altLang="en-US"/>
          </a:p>
        </p:txBody>
      </p:sp>
      <p:sp>
        <p:nvSpPr>
          <p:cNvPr id="11" name="标题 1"/>
          <p:cNvSpPr txBox="1"/>
          <p:nvPr/>
        </p:nvSpPr>
        <p:spPr>
          <a:xfrm>
            <a:off x="3363908" y="3704959"/>
            <a:ext cx="6179210" cy="361999"/>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响应国家号召</a:t>
            </a:r>
            <a:endParaRPr kumimoji="1" lang="zh-CN" altLang="en-US"/>
          </a:p>
        </p:txBody>
      </p:sp>
      <p:sp>
        <p:nvSpPr>
          <p:cNvPr id="12" name="标题 1"/>
          <p:cNvSpPr txBox="1"/>
          <p:nvPr/>
        </p:nvSpPr>
        <p:spPr>
          <a:xfrm>
            <a:off x="10250367" y="3852941"/>
            <a:ext cx="888561" cy="684737"/>
          </a:xfrm>
          <a:prstGeom prst="rect">
            <a:avLst/>
          </a:prstGeom>
          <a:noFill/>
          <a:ln>
            <a:noFill/>
          </a:ln>
        </p:spPr>
        <p:txBody>
          <a:bodyPr vert="horz" wrap="square" lIns="0" tIns="0" rIns="0" bIns="0" rtlCol="0" anchor="ctr"/>
          <a:lstStyle/>
          <a:p>
            <a:pPr algn="ctr">
              <a:lnSpc>
                <a:spcPct val="110000"/>
              </a:lnSpc>
            </a:pPr>
            <a:r>
              <a:rPr kumimoji="1" lang="en-US" altLang="zh-CN" sz="48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13" name="标题 1"/>
          <p:cNvSpPr txBox="1"/>
          <p:nvPr/>
        </p:nvSpPr>
        <p:spPr>
          <a:xfrm>
            <a:off x="-324000" y="319667"/>
            <a:ext cx="648000" cy="648000"/>
          </a:xfrm>
          <a:prstGeom prst="ellipse">
            <a:avLst/>
          </a:prstGeom>
          <a:noFill/>
          <a:ln w="1143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项目目标设定              </a:t>
            </a:r>
            <a:endParaRPr kumimoji="1" lang="zh-CN" altLang="en-US"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tx2">
                  <a:lumMod val="10000"/>
                  <a:lumOff val="9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10567228" y="5159832"/>
            <a:ext cx="1728000" cy="720000"/>
          </a:xfrm>
          <a:prstGeom prst="rect">
            <a:avLst/>
          </a:prstGeom>
          <a:solidFill>
            <a:schemeClr val="accent1">
              <a:lumMod val="20000"/>
              <a:lumOff val="80000"/>
              <a:alpha val="60000"/>
            </a:schemeClr>
          </a:solidFill>
          <a:ln w="12700" cap="sq">
            <a:noFill/>
            <a:miter/>
          </a:ln>
          <a:effectLst/>
        </p:spPr>
        <p:txBody>
          <a:bodyPr vert="horz" wrap="square" lIns="91440" tIns="45720" rIns="360000" bIns="45720" rtlCol="0" anchor="ctr"/>
          <a:lstStyle/>
          <a:p>
            <a:pPr algn="r">
              <a:lnSpc>
                <a:spcPct val="110000"/>
              </a:lnSpc>
            </a:pPr>
            <a:endParaRPr kumimoji="1" lang="zh-CN" altLang="en-US"/>
          </a:p>
        </p:txBody>
      </p:sp>
      <p:sp>
        <p:nvSpPr>
          <p:cNvPr id="4" name="标题 1"/>
          <p:cNvSpPr txBox="1"/>
          <p:nvPr/>
        </p:nvSpPr>
        <p:spPr>
          <a:xfrm rot="5400000">
            <a:off x="5296631" y="1634300"/>
            <a:ext cx="1728000" cy="720000"/>
          </a:xfrm>
          <a:prstGeom prst="rect">
            <a:avLst/>
          </a:prstGeom>
          <a:solidFill>
            <a:schemeClr val="accent1">
              <a:lumMod val="20000"/>
              <a:lumOff val="80000"/>
              <a:alpha val="60000"/>
            </a:schemeClr>
          </a:solidFill>
          <a:ln w="12700" cap="sq">
            <a:noFill/>
            <a:miter/>
          </a:ln>
          <a:effectLst/>
        </p:spPr>
        <p:txBody>
          <a:bodyPr vert="horz" wrap="square" lIns="91440" tIns="45720" rIns="360000" bIns="45720" rtlCol="0" anchor="ctr"/>
          <a:lstStyle/>
          <a:p>
            <a:pPr algn="r">
              <a:lnSpc>
                <a:spcPct val="110000"/>
              </a:lnSpc>
            </a:pPr>
            <a:endParaRPr kumimoji="1" lang="zh-CN" altLang="en-US"/>
          </a:p>
        </p:txBody>
      </p:sp>
      <p:pic>
        <p:nvPicPr>
          <p:cNvPr id="5" name="图片 4"/>
          <p:cNvPicPr>
            <a:picLocks noChangeAspect="1"/>
          </p:cNvPicPr>
          <p:nvPr/>
        </p:nvPicPr>
        <p:blipFill>
          <a:blip r:embed="rId1">
            <a:alphaModFix amt="100000"/>
          </a:blip>
          <a:srcRect l="36828" t="7048" r="28489" b="1124"/>
          <a:stretch>
            <a:fillRect/>
          </a:stretch>
        </p:blipFill>
        <p:spPr>
          <a:xfrm>
            <a:off x="8438165" y="1361427"/>
            <a:ext cx="2992068" cy="4456105"/>
          </a:xfrm>
          <a:custGeom>
            <a:avLst/>
            <a:gdLst/>
            <a:ahLst/>
            <a:cxnLst/>
            <a:rect l="l" t="t" r="r" b="b"/>
            <a:pathLst>
              <a:path w="2992068" h="4456105">
                <a:moveTo>
                  <a:pt x="0" y="0"/>
                </a:moveTo>
                <a:lnTo>
                  <a:pt x="2992068" y="0"/>
                </a:lnTo>
                <a:lnTo>
                  <a:pt x="2992068" y="4456105"/>
                </a:lnTo>
                <a:lnTo>
                  <a:pt x="0" y="4456105"/>
                </a:lnTo>
                <a:lnTo>
                  <a:pt x="0" y="0"/>
                </a:lnTo>
                <a:close/>
              </a:path>
            </a:pathLst>
          </a:custGeom>
          <a:noFill/>
          <a:ln>
            <a:noFill/>
          </a:ln>
        </p:spPr>
      </p:pic>
      <p:pic>
        <p:nvPicPr>
          <p:cNvPr id="6" name="图片 5"/>
          <p:cNvPicPr>
            <a:picLocks noChangeAspect="1"/>
          </p:cNvPicPr>
          <p:nvPr/>
        </p:nvPicPr>
        <p:blipFill>
          <a:blip r:embed="rId1">
            <a:alphaModFix amt="100000"/>
          </a:blip>
          <a:srcRect l="36828" t="7048" r="28489" b="1124"/>
          <a:stretch>
            <a:fillRect/>
          </a:stretch>
        </p:blipFill>
        <p:spPr>
          <a:xfrm>
            <a:off x="6161626" y="1370394"/>
            <a:ext cx="2109786" cy="2653813"/>
          </a:xfrm>
          <a:custGeom>
            <a:avLst/>
            <a:gdLst/>
            <a:ahLst/>
            <a:cxnLst/>
            <a:rect l="l" t="t" r="r" b="b"/>
            <a:pathLst>
              <a:path w="2109786" h="2653813">
                <a:moveTo>
                  <a:pt x="0" y="0"/>
                </a:moveTo>
                <a:lnTo>
                  <a:pt x="2109786" y="0"/>
                </a:lnTo>
                <a:lnTo>
                  <a:pt x="2109786" y="2653813"/>
                </a:lnTo>
                <a:lnTo>
                  <a:pt x="0" y="2653813"/>
                </a:lnTo>
                <a:lnTo>
                  <a:pt x="0" y="0"/>
                </a:lnTo>
                <a:close/>
              </a:path>
            </a:pathLst>
          </a:custGeom>
          <a:noFill/>
          <a:ln>
            <a:noFill/>
          </a:ln>
        </p:spPr>
      </p:pic>
      <p:sp>
        <p:nvSpPr>
          <p:cNvPr id="7" name="标题 1"/>
          <p:cNvSpPr txBox="1"/>
          <p:nvPr/>
        </p:nvSpPr>
        <p:spPr>
          <a:xfrm rot="5400000">
            <a:off x="7459755" y="4910100"/>
            <a:ext cx="1728000" cy="720000"/>
          </a:xfrm>
          <a:prstGeom prst="rect">
            <a:avLst/>
          </a:prstGeom>
          <a:solidFill>
            <a:schemeClr val="accent1"/>
          </a:solidFill>
          <a:ln w="12700" cap="sq">
            <a:noFill/>
            <a:miter/>
          </a:ln>
          <a:effectLst/>
        </p:spPr>
        <p:txBody>
          <a:bodyPr vert="horz" wrap="square" lIns="91440" tIns="45720" rIns="360000" bIns="45720" rtlCol="0" anchor="ctr"/>
          <a:lstStyle/>
          <a:p>
            <a:pPr algn="r">
              <a:lnSpc>
                <a:spcPct val="110000"/>
              </a:lnSpc>
            </a:pPr>
            <a:endParaRPr kumimoji="1" lang="zh-CN" altLang="en-US"/>
          </a:p>
        </p:txBody>
      </p:sp>
      <p:sp>
        <p:nvSpPr>
          <p:cNvPr id="8" name="标题 1"/>
          <p:cNvSpPr txBox="1"/>
          <p:nvPr/>
        </p:nvSpPr>
        <p:spPr>
          <a:xfrm>
            <a:off x="8170562" y="5692156"/>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alpha val="100000"/>
            </a:srgbClr>
          </a:solidFill>
          <a:ln cap="sq">
            <a:noFill/>
          </a:ln>
          <a:effectLst/>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736600" y="2349552"/>
            <a:ext cx="4691231" cy="1180972"/>
          </a:xfrm>
          <a:prstGeom prst="rect">
            <a:avLst/>
          </a:prstGeom>
          <a:noFill/>
          <a:ln>
            <a:noFill/>
          </a:ln>
        </p:spPr>
        <p:txBody>
          <a:bodyPr vert="horz" wrap="square" lIns="0" tIns="0" rIns="0" bIns="0" rtlCol="0" anchor="t"/>
          <a:lstStyle/>
          <a:p>
            <a:pPr algn="l">
              <a:lnSpc>
                <a:spcPct val="150000"/>
              </a:lnSpc>
            </a:pPr>
            <a:r>
              <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项目针对</a:t>
            </a:r>
            <a:r>
              <a:rPr kumimoji="1" lang="zh-CN" altLang="en-US"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原料企业端		加工企业端</a:t>
            </a:r>
            <a:endPar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销售平台</a:t>
            </a:r>
            <a:r>
              <a:rPr kumimoji="1" lang="zh-CN" altLang="en-US"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端</a:t>
            </a:r>
            <a:r>
              <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		消费者</a:t>
            </a:r>
            <a:r>
              <a:rPr kumimoji="1" lang="zh-CN" altLang="en-US"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端</a:t>
            </a:r>
            <a:r>
              <a:rPr kumimoji="1" lang="en-US" altLang="zh-CN" b="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
旨在满足不同用户群体在供应链管理中的特定需求。</a:t>
            </a:r>
            <a:endParaRPr kumimoji="1" lang="zh-CN" altLang="en-US" b="1"/>
          </a:p>
        </p:txBody>
      </p:sp>
      <p:sp>
        <p:nvSpPr>
          <p:cNvPr id="10" name="标题 1"/>
          <p:cNvSpPr txBox="1"/>
          <p:nvPr/>
        </p:nvSpPr>
        <p:spPr>
          <a:xfrm>
            <a:off x="660400" y="1900062"/>
            <a:ext cx="576000" cy="432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32400" y="1972062"/>
            <a:ext cx="432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C12F8">
                    <a:alpha val="100000"/>
                  </a:srgbClr>
                </a:solidFill>
                <a:latin typeface="OPPOSans R" panose="00020600040101010101" charset="-122"/>
                <a:ea typeface="OPPOSans R" panose="00020600040101010101" charset="-122"/>
                <a:cs typeface="OPPOSans R" panose="00020600040101010101" charset="-122"/>
              </a:rPr>
              <a:t>01</a:t>
            </a:r>
            <a:endParaRPr kumimoji="1" lang="zh-CN" altLang="en-US"/>
          </a:p>
        </p:txBody>
      </p:sp>
      <p:sp>
        <p:nvSpPr>
          <p:cNvPr id="12" name="标题 1"/>
          <p:cNvSpPr txBox="1"/>
          <p:nvPr/>
        </p:nvSpPr>
        <p:spPr>
          <a:xfrm>
            <a:off x="1236399" y="1900062"/>
            <a:ext cx="3988231" cy="432000"/>
          </a:xfrm>
          <a:prstGeom prst="rect">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351270" y="1972062"/>
            <a:ext cx="3758490" cy="288000"/>
          </a:xfrm>
          <a:prstGeom prst="rect">
            <a:avLst/>
          </a:prstGeom>
          <a:solidFill>
            <a:schemeClr val="accent2"/>
          </a:solidFill>
          <a:ln>
            <a:noFill/>
          </a:ln>
        </p:spPr>
        <p:txBody>
          <a:bodyPr vert="horz" wrap="square" lIns="0" tIns="0" rIns="0" bIns="0" rtlCol="0" anchor="ctr"/>
          <a:lstStyle/>
          <a:p>
            <a:pPr algn="ctr">
              <a:lnSpc>
                <a:spcPct val="110000"/>
              </a:lnSpc>
            </a:pPr>
            <a:r>
              <a:rPr kumimoji="1" lang="zh-CN" altLang="en-US"/>
              <a:t>用户需求</a:t>
            </a:r>
            <a:r>
              <a:rPr kumimoji="1" lang="zh-CN" altLang="en-US"/>
              <a:t>划分</a:t>
            </a:r>
            <a:endParaRPr kumimoji="1" lang="zh-CN" altLang="en-US"/>
          </a:p>
        </p:txBody>
      </p:sp>
      <p:sp>
        <p:nvSpPr>
          <p:cNvPr id="14" name="标题 1"/>
          <p:cNvSpPr txBox="1"/>
          <p:nvPr/>
        </p:nvSpPr>
        <p:spPr>
          <a:xfrm>
            <a:off x="695325" y="4797534"/>
            <a:ext cx="5650947" cy="1122591"/>
          </a:xfrm>
          <a:prstGeom prst="rect">
            <a:avLst/>
          </a:prstGeom>
          <a:noFill/>
          <a:ln>
            <a:noFill/>
          </a:ln>
        </p:spPr>
        <p:txBody>
          <a:bodyPr vert="horz" wrap="square" lIns="0" tIns="0" rIns="0" bIns="0" rtlCol="0" anchor="t"/>
          <a:lstStyle/>
          <a:p>
            <a:pPr algn="l">
              <a:lnSpc>
                <a:spcPct val="150000"/>
              </a:lnSpc>
            </a:pPr>
            <a:r>
              <a:rPr kumimoji="1" lang="zh-CN" altLang="en-US" b="1"/>
              <a:t>交易单生成功能模块</a:t>
            </a:r>
            <a:endParaRPr kumimoji="1" lang="zh-CN" altLang="en-US" b="1"/>
          </a:p>
          <a:p>
            <a:pPr algn="l">
              <a:lnSpc>
                <a:spcPct val="150000"/>
              </a:lnSpc>
            </a:pPr>
            <a:r>
              <a:rPr kumimoji="1" lang="zh-CN" altLang="en-US" b="1"/>
              <a:t>交易单查询功能模块</a:t>
            </a:r>
            <a:endParaRPr kumimoji="1" lang="zh-CN" altLang="en-US" b="1"/>
          </a:p>
          <a:p>
            <a:pPr algn="l">
              <a:lnSpc>
                <a:spcPct val="150000"/>
              </a:lnSpc>
            </a:pPr>
            <a:r>
              <a:rPr kumimoji="1" lang="zh-CN" altLang="en-US" b="1"/>
              <a:t>交易单修改功能模块</a:t>
            </a:r>
            <a:endParaRPr kumimoji="1" lang="zh-CN" altLang="en-US" b="1"/>
          </a:p>
        </p:txBody>
      </p:sp>
      <p:sp>
        <p:nvSpPr>
          <p:cNvPr id="15" name="标题 1"/>
          <p:cNvSpPr txBox="1"/>
          <p:nvPr/>
        </p:nvSpPr>
        <p:spPr>
          <a:xfrm>
            <a:off x="660400" y="4143574"/>
            <a:ext cx="576000" cy="432000"/>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32400" y="4215574"/>
            <a:ext cx="432000" cy="288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2C12F8">
                    <a:alpha val="100000"/>
                  </a:srgbClr>
                </a:solidFill>
                <a:latin typeface="OPPOSans R" panose="00020600040101010101" charset="-122"/>
                <a:ea typeface="OPPOSans R" panose="00020600040101010101" charset="-122"/>
                <a:cs typeface="OPPOSans R" panose="00020600040101010101" charset="-122"/>
              </a:rPr>
              <a:t>02</a:t>
            </a:r>
            <a:endParaRPr kumimoji="1" lang="zh-CN" altLang="en-US"/>
          </a:p>
        </p:txBody>
      </p:sp>
      <p:sp>
        <p:nvSpPr>
          <p:cNvPr id="17" name="标题 1"/>
          <p:cNvSpPr txBox="1"/>
          <p:nvPr/>
        </p:nvSpPr>
        <p:spPr>
          <a:xfrm>
            <a:off x="1236400" y="4143574"/>
            <a:ext cx="3988230" cy="432000"/>
          </a:xfrm>
          <a:prstGeom prst="rect">
            <a:avLst/>
          </a:prstGeom>
          <a:solidFill>
            <a:schemeClr val="accent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351270" y="4215574"/>
            <a:ext cx="3758490" cy="288000"/>
          </a:xfrm>
          <a:prstGeom prst="rect">
            <a:avLst/>
          </a:prstGeom>
          <a:solidFill>
            <a:schemeClr val="accent2"/>
          </a:solidFill>
          <a:ln>
            <a:noFill/>
          </a:ln>
        </p:spPr>
        <p:txBody>
          <a:bodyPr vert="horz" wrap="square" lIns="0" tIns="0" rIns="0" bIns="0" rtlCol="0" anchor="ctr"/>
          <a:lstStyle/>
          <a:p>
            <a:pPr algn="ctr">
              <a:lnSpc>
                <a:spcPct val="110000"/>
              </a:lnSpc>
            </a:pPr>
            <a:r>
              <a:rPr kumimoji="1" lang="zh-CN" altLang="en-US"/>
              <a:t>链上功能</a:t>
            </a:r>
            <a:r>
              <a:rPr kumimoji="1" lang="zh-CN" altLang="en-US"/>
              <a:t>划分</a:t>
            </a:r>
            <a:endParaRPr kumimoji="1" lang="zh-CN" altLang="en-US"/>
          </a:p>
        </p:txBody>
      </p:sp>
      <p:sp>
        <p:nvSpPr>
          <p:cNvPr id="19" name="标题 1"/>
          <p:cNvSpPr txBox="1"/>
          <p:nvPr/>
        </p:nvSpPr>
        <p:spPr>
          <a:xfrm>
            <a:off x="-324000" y="319667"/>
            <a:ext cx="648000" cy="648000"/>
          </a:xfrm>
          <a:prstGeom prst="ellipse">
            <a:avLst/>
          </a:prstGeom>
          <a:noFill/>
          <a:ln w="1143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功能模块概览</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0800000">
            <a:off x="-1" y="1958972"/>
            <a:ext cx="2492705" cy="4860928"/>
          </a:xfrm>
          <a:custGeom>
            <a:avLst/>
            <a:gdLst>
              <a:gd name="T0" fmla="*/ 0 w 848"/>
              <a:gd name="T1" fmla="*/ 0 h 686"/>
              <a:gd name="T2" fmla="*/ 584 w 848"/>
              <a:gd name="T3" fmla="*/ 584 h 686"/>
              <a:gd name="T4" fmla="*/ 848 w 848"/>
              <a:gd name="T5" fmla="*/ 675 h 686"/>
              <a:gd name="T6" fmla="*/ 848 w 848"/>
              <a:gd name="T7" fmla="*/ 0 h 686"/>
              <a:gd name="T8" fmla="*/ 0 w 848"/>
              <a:gd name="T9" fmla="*/ 0 h 686"/>
            </a:gdLst>
            <a:ahLst/>
            <a:cxnLst/>
            <a:rect l="0" t="0" r="r" b="b"/>
            <a:pathLst>
              <a:path w="848" h="686">
                <a:moveTo>
                  <a:pt x="0" y="0"/>
                </a:moveTo>
                <a:cubicBezTo>
                  <a:pt x="584" y="584"/>
                  <a:pt x="584" y="584"/>
                  <a:pt x="584" y="584"/>
                </a:cubicBezTo>
                <a:cubicBezTo>
                  <a:pt x="656" y="656"/>
                  <a:pt x="754" y="686"/>
                  <a:pt x="848" y="675"/>
                </a:cubicBezTo>
                <a:cubicBezTo>
                  <a:pt x="848" y="0"/>
                  <a:pt x="848" y="0"/>
                  <a:pt x="848" y="0"/>
                </a:cubicBezTo>
                <a:lnTo>
                  <a:pt x="0" y="0"/>
                </a:ln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nvSpPr>
        <p:spPr>
          <a:xfrm>
            <a:off x="623629" y="1412734"/>
            <a:ext cx="1685898" cy="168589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834784" y="1163600"/>
            <a:ext cx="658614" cy="56777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847462" y="1268469"/>
            <a:ext cx="564678" cy="415529"/>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nvSpPr>
        <p:spPr>
          <a:xfrm>
            <a:off x="10451939" y="2249186"/>
            <a:ext cx="5405378" cy="4643539"/>
          </a:xfrm>
          <a:custGeom>
            <a:avLst/>
            <a:gdLst>
              <a:gd name="connsiteX0" fmla="*/ 681947 w 5405378"/>
              <a:gd name="connsiteY0" fmla="*/ 0 h 4554639"/>
              <a:gd name="connsiteX1" fmla="*/ 4723431 w 5405378"/>
              <a:gd name="connsiteY1" fmla="*/ 0 h 4554639"/>
              <a:gd name="connsiteX2" fmla="*/ 5405378 w 5405378"/>
              <a:gd name="connsiteY2" fmla="*/ 681947 h 4554639"/>
              <a:gd name="connsiteX3" fmla="*/ 5405378 w 5405378"/>
              <a:gd name="connsiteY3" fmla="*/ 949125 h 4554639"/>
              <a:gd name="connsiteX4" fmla="*/ 5405378 w 5405378"/>
              <a:gd name="connsiteY4" fmla="*/ 2923567 h 4554639"/>
              <a:gd name="connsiteX5" fmla="*/ 5405378 w 5405378"/>
              <a:gd name="connsiteY5" fmla="*/ 4554639 h 4554639"/>
              <a:gd name="connsiteX6" fmla="*/ 0 w 5405378"/>
              <a:gd name="connsiteY6" fmla="*/ 4554639 h 4554639"/>
              <a:gd name="connsiteX7" fmla="*/ 0 w 5405378"/>
              <a:gd name="connsiteY7" fmla="*/ 2923567 h 4554639"/>
              <a:gd name="connsiteX8" fmla="*/ 0 w 5405378"/>
              <a:gd name="connsiteY8" fmla="*/ 949125 h 4554639"/>
              <a:gd name="connsiteX9" fmla="*/ 0 w 5405378"/>
              <a:gd name="connsiteY9" fmla="*/ 681947 h 4554639"/>
              <a:gd name="connsiteX10" fmla="*/ 681947 w 5405378"/>
              <a:gd name="connsiteY10" fmla="*/ 0 h 4554639"/>
            </a:gdLst>
            <a:ahLst/>
            <a:cxnLst/>
            <a:rect l="l" t="t" r="r" b="b"/>
            <a:pathLst>
              <a:path w="5405378" h="4554639">
                <a:moveTo>
                  <a:pt x="681947" y="0"/>
                </a:moveTo>
                <a:lnTo>
                  <a:pt x="4723431" y="0"/>
                </a:lnTo>
                <a:cubicBezTo>
                  <a:pt x="5100060" y="0"/>
                  <a:pt x="5405378" y="305318"/>
                  <a:pt x="5405378" y="681947"/>
                </a:cubicBezTo>
                <a:lnTo>
                  <a:pt x="5405378" y="949125"/>
                </a:lnTo>
                <a:lnTo>
                  <a:pt x="5405378" y="2923567"/>
                </a:lnTo>
                <a:lnTo>
                  <a:pt x="5405378" y="4554639"/>
                </a:lnTo>
                <a:lnTo>
                  <a:pt x="0" y="4554639"/>
                </a:lnTo>
                <a:lnTo>
                  <a:pt x="0" y="2923567"/>
                </a:lnTo>
                <a:lnTo>
                  <a:pt x="0" y="949125"/>
                </a:lnTo>
                <a:lnTo>
                  <a:pt x="0" y="681947"/>
                </a:lnTo>
                <a:cubicBezTo>
                  <a:pt x="0" y="305318"/>
                  <a:pt x="305318" y="0"/>
                  <a:pt x="681947" y="0"/>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4676171" y="2936111"/>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1" name="标题 1"/>
          <p:cNvSpPr txBox="1"/>
          <p:nvPr/>
        </p:nvSpPr>
        <p:spPr>
          <a:xfrm>
            <a:off x="2567336" y="1556313"/>
            <a:ext cx="5359079" cy="437025"/>
          </a:xfrm>
          <a:prstGeom prst="rect">
            <a:avLst/>
          </a:prstGeom>
          <a:noFill/>
          <a:ln>
            <a:noFill/>
          </a:ln>
        </p:spPr>
        <p:txBody>
          <a:bodyPr vert="horz" wrap="square" lIns="0" tIns="0" rIns="0" bIns="0" rtlCol="0" anchor="b"/>
          <a:lstStyle/>
          <a:p>
            <a:pPr algn="l">
              <a:lnSpc>
                <a:spcPct val="150000"/>
              </a:lnSpc>
            </a:pPr>
            <a:r>
              <a:rPr kumimoji="1" lang="zh-CN" altLang="en-US" sz="1600" b="1">
                <a:sym typeface="+mn-ea"/>
              </a:rPr>
              <a:t>交易单生成功能模块</a:t>
            </a:r>
            <a:endParaRPr kumimoji="1" lang="zh-CN" altLang="en-US" sz="1600" b="1"/>
          </a:p>
          <a:p>
            <a:pPr algn="l">
              <a:lnSpc>
                <a:spcPct val="150000"/>
              </a:lnSpc>
            </a:pPr>
            <a:endParaRPr kumimoji="1" lang="zh-CN" altLang="en-US"/>
          </a:p>
        </p:txBody>
      </p:sp>
      <p:sp>
        <p:nvSpPr>
          <p:cNvPr id="12" name="标题 1"/>
          <p:cNvSpPr txBox="1"/>
          <p:nvPr/>
        </p:nvSpPr>
        <p:spPr>
          <a:xfrm>
            <a:off x="4676171" y="4654389"/>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983834" y="1701150"/>
            <a:ext cx="575598" cy="59852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rPr>
              <a:t>功能模块实现</a:t>
            </a:r>
            <a:r>
              <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rPr>
              <a:t>逻辑</a:t>
            </a:r>
            <a:endPar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endParaRPr>
          </a:p>
        </p:txBody>
      </p:sp>
      <p:sp>
        <p:nvSpPr>
          <p:cNvPr id="16"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7" name="图片 16"/>
          <p:cNvPicPr>
            <a:picLocks noChangeAspect="1"/>
          </p:cNvPicPr>
          <p:nvPr/>
        </p:nvPicPr>
        <p:blipFill>
          <a:blip r:embed="rId1"/>
          <a:stretch>
            <a:fillRect/>
          </a:stretch>
        </p:blipFill>
        <p:spPr>
          <a:xfrm>
            <a:off x="2412365" y="1628775"/>
            <a:ext cx="6934200" cy="4831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0800000">
            <a:off x="-1" y="1958972"/>
            <a:ext cx="2492705" cy="4860928"/>
          </a:xfrm>
          <a:custGeom>
            <a:avLst/>
            <a:gdLst>
              <a:gd name="T0" fmla="*/ 0 w 848"/>
              <a:gd name="T1" fmla="*/ 0 h 686"/>
              <a:gd name="T2" fmla="*/ 584 w 848"/>
              <a:gd name="T3" fmla="*/ 584 h 686"/>
              <a:gd name="T4" fmla="*/ 848 w 848"/>
              <a:gd name="T5" fmla="*/ 675 h 686"/>
              <a:gd name="T6" fmla="*/ 848 w 848"/>
              <a:gd name="T7" fmla="*/ 0 h 686"/>
              <a:gd name="T8" fmla="*/ 0 w 848"/>
              <a:gd name="T9" fmla="*/ 0 h 686"/>
            </a:gdLst>
            <a:ahLst/>
            <a:cxnLst/>
            <a:rect l="0" t="0" r="r" b="b"/>
            <a:pathLst>
              <a:path w="848" h="686">
                <a:moveTo>
                  <a:pt x="0" y="0"/>
                </a:moveTo>
                <a:cubicBezTo>
                  <a:pt x="584" y="584"/>
                  <a:pt x="584" y="584"/>
                  <a:pt x="584" y="584"/>
                </a:cubicBezTo>
                <a:cubicBezTo>
                  <a:pt x="656" y="656"/>
                  <a:pt x="754" y="686"/>
                  <a:pt x="848" y="675"/>
                </a:cubicBezTo>
                <a:cubicBezTo>
                  <a:pt x="848" y="0"/>
                  <a:pt x="848" y="0"/>
                  <a:pt x="848" y="0"/>
                </a:cubicBezTo>
                <a:lnTo>
                  <a:pt x="0" y="0"/>
                </a:ln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3" name="标题 1"/>
          <p:cNvSpPr txBox="1"/>
          <p:nvPr/>
        </p:nvSpPr>
        <p:spPr>
          <a:xfrm>
            <a:off x="623629" y="1412734"/>
            <a:ext cx="1685898" cy="168589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1"/>
            </p:custDataLst>
          </p:nvPr>
        </p:nvSpPr>
        <p:spPr>
          <a:xfrm>
            <a:off x="1834784" y="1163600"/>
            <a:ext cx="658614" cy="567771"/>
          </a:xfrm>
          <a:prstGeom prst="hexagon">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2"/>
            </p:custDataLst>
          </p:nvPr>
        </p:nvSpPr>
        <p:spPr>
          <a:xfrm>
            <a:off x="1847462" y="1268469"/>
            <a:ext cx="564678" cy="415529"/>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nvSpPr>
        <p:spPr>
          <a:xfrm>
            <a:off x="10451939" y="2249186"/>
            <a:ext cx="5405378" cy="4643539"/>
          </a:xfrm>
          <a:custGeom>
            <a:avLst/>
            <a:gdLst>
              <a:gd name="connsiteX0" fmla="*/ 681947 w 5405378"/>
              <a:gd name="connsiteY0" fmla="*/ 0 h 4554639"/>
              <a:gd name="connsiteX1" fmla="*/ 4723431 w 5405378"/>
              <a:gd name="connsiteY1" fmla="*/ 0 h 4554639"/>
              <a:gd name="connsiteX2" fmla="*/ 5405378 w 5405378"/>
              <a:gd name="connsiteY2" fmla="*/ 681947 h 4554639"/>
              <a:gd name="connsiteX3" fmla="*/ 5405378 w 5405378"/>
              <a:gd name="connsiteY3" fmla="*/ 949125 h 4554639"/>
              <a:gd name="connsiteX4" fmla="*/ 5405378 w 5405378"/>
              <a:gd name="connsiteY4" fmla="*/ 2923567 h 4554639"/>
              <a:gd name="connsiteX5" fmla="*/ 5405378 w 5405378"/>
              <a:gd name="connsiteY5" fmla="*/ 4554639 h 4554639"/>
              <a:gd name="connsiteX6" fmla="*/ 0 w 5405378"/>
              <a:gd name="connsiteY6" fmla="*/ 4554639 h 4554639"/>
              <a:gd name="connsiteX7" fmla="*/ 0 w 5405378"/>
              <a:gd name="connsiteY7" fmla="*/ 2923567 h 4554639"/>
              <a:gd name="connsiteX8" fmla="*/ 0 w 5405378"/>
              <a:gd name="connsiteY8" fmla="*/ 949125 h 4554639"/>
              <a:gd name="connsiteX9" fmla="*/ 0 w 5405378"/>
              <a:gd name="connsiteY9" fmla="*/ 681947 h 4554639"/>
              <a:gd name="connsiteX10" fmla="*/ 681947 w 5405378"/>
              <a:gd name="connsiteY10" fmla="*/ 0 h 4554639"/>
            </a:gdLst>
            <a:ahLst/>
            <a:cxnLst/>
            <a:rect l="l" t="t" r="r" b="b"/>
            <a:pathLst>
              <a:path w="5405378" h="4554639">
                <a:moveTo>
                  <a:pt x="681947" y="0"/>
                </a:moveTo>
                <a:lnTo>
                  <a:pt x="4723431" y="0"/>
                </a:lnTo>
                <a:cubicBezTo>
                  <a:pt x="5100060" y="0"/>
                  <a:pt x="5405378" y="305318"/>
                  <a:pt x="5405378" y="681947"/>
                </a:cubicBezTo>
                <a:lnTo>
                  <a:pt x="5405378" y="949125"/>
                </a:lnTo>
                <a:lnTo>
                  <a:pt x="5405378" y="2923567"/>
                </a:lnTo>
                <a:lnTo>
                  <a:pt x="5405378" y="4554639"/>
                </a:lnTo>
                <a:lnTo>
                  <a:pt x="0" y="4554639"/>
                </a:lnTo>
                <a:lnTo>
                  <a:pt x="0" y="2923567"/>
                </a:lnTo>
                <a:lnTo>
                  <a:pt x="0" y="949125"/>
                </a:lnTo>
                <a:lnTo>
                  <a:pt x="0" y="681947"/>
                </a:lnTo>
                <a:cubicBezTo>
                  <a:pt x="0" y="305318"/>
                  <a:pt x="305318" y="0"/>
                  <a:pt x="681947" y="0"/>
                </a:cubicBezTo>
                <a:close/>
              </a:path>
            </a:pathLst>
          </a:custGeom>
          <a:solidFill>
            <a:schemeClr val="accent2">
              <a:lumMod val="40000"/>
              <a:lumOff val="6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4676171" y="2936111"/>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1" name="标题 1"/>
          <p:cNvSpPr txBox="1"/>
          <p:nvPr>
            <p:custDataLst>
              <p:tags r:id="rId3"/>
            </p:custDataLst>
          </p:nvPr>
        </p:nvSpPr>
        <p:spPr>
          <a:xfrm>
            <a:off x="2567336" y="1556313"/>
            <a:ext cx="5359079" cy="437025"/>
          </a:xfrm>
          <a:prstGeom prst="rect">
            <a:avLst/>
          </a:prstGeom>
          <a:noFill/>
          <a:ln>
            <a:noFill/>
          </a:ln>
        </p:spPr>
        <p:txBody>
          <a:bodyPr vert="horz" wrap="square" lIns="0" tIns="0" rIns="0" bIns="0" rtlCol="0" anchor="b"/>
          <a:lstStyle/>
          <a:p>
            <a:pPr algn="l">
              <a:lnSpc>
                <a:spcPct val="150000"/>
              </a:lnSpc>
            </a:pPr>
            <a:r>
              <a:rPr kumimoji="1" lang="zh-CN" altLang="en-US" sz="1600" b="1">
                <a:sym typeface="+mn-ea"/>
              </a:rPr>
              <a:t>交易单</a:t>
            </a:r>
            <a:r>
              <a:rPr kumimoji="1" lang="zh-CN" altLang="en-US" sz="1600" b="1">
                <a:sym typeface="+mn-ea"/>
              </a:rPr>
              <a:t>查询功能模块</a:t>
            </a:r>
            <a:endParaRPr kumimoji="1" lang="zh-CN" altLang="en-US" sz="1600" b="1"/>
          </a:p>
          <a:p>
            <a:pPr algn="l">
              <a:lnSpc>
                <a:spcPct val="150000"/>
              </a:lnSpc>
            </a:pPr>
            <a:endParaRPr kumimoji="1" lang="zh-CN" altLang="en-US"/>
          </a:p>
        </p:txBody>
      </p:sp>
      <p:sp>
        <p:nvSpPr>
          <p:cNvPr id="12" name="标题 1"/>
          <p:cNvSpPr txBox="1"/>
          <p:nvPr/>
        </p:nvSpPr>
        <p:spPr>
          <a:xfrm>
            <a:off x="4676171" y="4654389"/>
            <a:ext cx="5359079" cy="852588"/>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3" name="标题 1"/>
          <p:cNvSpPr txBox="1"/>
          <p:nvPr/>
        </p:nvSpPr>
        <p:spPr>
          <a:xfrm>
            <a:off x="983834" y="1701150"/>
            <a:ext cx="575598" cy="59852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316690" y="37338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rPr>
              <a:t>功能模块实现</a:t>
            </a:r>
            <a:r>
              <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rPr>
              <a:t>逻辑</a:t>
            </a:r>
            <a:endParaRPr kumimoji="1" lang="zh-CN" altLang="en-US" sz="2500">
              <a:ln w="12700">
                <a:noFill/>
              </a:ln>
              <a:solidFill>
                <a:srgbClr val="333333">
                  <a:alpha val="100000"/>
                </a:srgbClr>
              </a:solidFill>
              <a:latin typeface="OPPOSans R" panose="00020600040101010101" charset="-122"/>
              <a:ea typeface="OPPOSans R" panose="00020600040101010101" charset="-122"/>
              <a:cs typeface="OPPOSans R" panose="00020600040101010101" charset="-122"/>
            </a:endParaRPr>
          </a:p>
        </p:txBody>
      </p:sp>
      <p:sp>
        <p:nvSpPr>
          <p:cNvPr id="16" name="标题 1"/>
          <p:cNvSpPr txBox="1"/>
          <p:nvPr/>
        </p:nvSpPr>
        <p:spPr>
          <a:xfrm>
            <a:off x="76740" y="441095"/>
            <a:ext cx="519890" cy="519890"/>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4"/>
          <a:stretch>
            <a:fillRect/>
          </a:stretch>
        </p:blipFill>
        <p:spPr>
          <a:xfrm>
            <a:off x="2309495" y="2017395"/>
            <a:ext cx="6819900" cy="2057400"/>
          </a:xfrm>
          <a:prstGeom prst="rect">
            <a:avLst/>
          </a:prstGeom>
        </p:spPr>
      </p:pic>
      <p:sp>
        <p:nvSpPr>
          <p:cNvPr id="4" name="标题 1"/>
          <p:cNvSpPr txBox="1"/>
          <p:nvPr>
            <p:custDataLst>
              <p:tags r:id="rId5"/>
            </p:custDataLst>
          </p:nvPr>
        </p:nvSpPr>
        <p:spPr>
          <a:xfrm>
            <a:off x="2262117" y="3718934"/>
            <a:ext cx="564678" cy="415529"/>
          </a:xfrm>
          <a:prstGeom prst="rect">
            <a:avLst/>
          </a:prstGeom>
          <a:noFill/>
          <a:ln>
            <a:noFill/>
          </a:ln>
        </p:spPr>
        <p:txBody>
          <a:bodyPr vert="horz" wrap="square" lIns="91440" tIns="45720" rIns="91440" bIns="45720" rtlCol="0" anchor="t"/>
          <a:p>
            <a:pPr algn="ctr">
              <a:lnSpc>
                <a:spcPct val="110000"/>
              </a:lnSpc>
            </a:pPr>
            <a:r>
              <a:rPr kumimoji="1" lang="en-US" altLang="zh-CN" sz="15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9" name="标题 1"/>
          <p:cNvSpPr txBox="1"/>
          <p:nvPr>
            <p:custDataLst>
              <p:tags r:id="rId6"/>
            </p:custDataLst>
          </p:nvPr>
        </p:nvSpPr>
        <p:spPr>
          <a:xfrm>
            <a:off x="2981991" y="4006778"/>
            <a:ext cx="5359079" cy="437025"/>
          </a:xfrm>
          <a:prstGeom prst="rect">
            <a:avLst/>
          </a:prstGeom>
          <a:noFill/>
          <a:ln>
            <a:noFill/>
          </a:ln>
        </p:spPr>
        <p:txBody>
          <a:bodyPr vert="horz" wrap="square" lIns="0" tIns="0" rIns="0" bIns="0" rtlCol="0" anchor="b"/>
          <a:p>
            <a:pPr algn="l">
              <a:lnSpc>
                <a:spcPct val="150000"/>
              </a:lnSpc>
            </a:pPr>
            <a:endParaRPr kumimoji="1" lang="zh-CN" altLang="en-US"/>
          </a:p>
        </p:txBody>
      </p:sp>
      <p:sp>
        <p:nvSpPr>
          <p:cNvPr id="18" name="标题 1"/>
          <p:cNvSpPr txBox="1"/>
          <p:nvPr/>
        </p:nvSpPr>
        <p:spPr>
          <a:xfrm>
            <a:off x="2250074" y="3471190"/>
            <a:ext cx="658614" cy="567771"/>
          </a:xfrm>
          <a:prstGeom prst="hexagon">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19" name="标题 1"/>
          <p:cNvSpPr txBox="1"/>
          <p:nvPr/>
        </p:nvSpPr>
        <p:spPr>
          <a:xfrm>
            <a:off x="2262752" y="3576059"/>
            <a:ext cx="564678" cy="415529"/>
          </a:xfrm>
          <a:prstGeom prst="rect">
            <a:avLst/>
          </a:prstGeom>
          <a:noFill/>
          <a:ln>
            <a:noFill/>
          </a:ln>
        </p:spPr>
        <p:txBody>
          <a:bodyPr vert="horz" wrap="square" lIns="91440" tIns="45720" rIns="91440" bIns="45720" rtlCol="0" anchor="t"/>
          <a:p>
            <a:pPr algn="ctr">
              <a:lnSpc>
                <a:spcPct val="110000"/>
              </a:lnSpc>
            </a:pPr>
            <a:r>
              <a:rPr kumimoji="1" lang="en-US" altLang="zh-CN" sz="15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0" name="标题 1"/>
          <p:cNvSpPr txBox="1"/>
          <p:nvPr/>
        </p:nvSpPr>
        <p:spPr>
          <a:xfrm>
            <a:off x="2982626" y="3863903"/>
            <a:ext cx="5359079" cy="437025"/>
          </a:xfrm>
          <a:prstGeom prst="rect">
            <a:avLst/>
          </a:prstGeom>
          <a:noFill/>
          <a:ln>
            <a:noFill/>
          </a:ln>
        </p:spPr>
        <p:txBody>
          <a:bodyPr vert="horz" wrap="square" lIns="0" tIns="0" rIns="0" bIns="0" rtlCol="0" anchor="b"/>
          <a:p>
            <a:pPr algn="l">
              <a:lnSpc>
                <a:spcPct val="150000"/>
              </a:lnSpc>
            </a:pPr>
            <a:r>
              <a:rPr kumimoji="1" lang="zh-CN" altLang="en-US" sz="1600" b="1">
                <a:sym typeface="+mn-ea"/>
              </a:rPr>
              <a:t>交易单</a:t>
            </a:r>
            <a:r>
              <a:rPr kumimoji="1" lang="zh-CN" altLang="en-US" sz="1600" b="1">
                <a:sym typeface="+mn-ea"/>
              </a:rPr>
              <a:t>修改功能模块</a:t>
            </a:r>
            <a:endParaRPr kumimoji="1" lang="zh-CN" altLang="en-US" sz="1600" b="1"/>
          </a:p>
          <a:p>
            <a:pPr algn="l">
              <a:lnSpc>
                <a:spcPct val="150000"/>
              </a:lnSpc>
            </a:pPr>
            <a:endParaRPr kumimoji="1" lang="zh-CN" altLang="en-US"/>
          </a:p>
        </p:txBody>
      </p:sp>
      <p:pic>
        <p:nvPicPr>
          <p:cNvPr id="21" name="图片 20"/>
          <p:cNvPicPr>
            <a:picLocks noChangeAspect="1"/>
          </p:cNvPicPr>
          <p:nvPr/>
        </p:nvPicPr>
        <p:blipFill>
          <a:blip r:embed="rId7"/>
          <a:stretch>
            <a:fillRect/>
          </a:stretch>
        </p:blipFill>
        <p:spPr>
          <a:xfrm>
            <a:off x="2497455" y="4411345"/>
            <a:ext cx="5844540" cy="20421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36969" y="472440"/>
            <a:ext cx="11118062" cy="5958840"/>
          </a:xfrm>
          <a:custGeom>
            <a:avLst/>
            <a:gdLst>
              <a:gd name="connsiteX0" fmla="*/ 141940 w 11118062"/>
              <a:gd name="connsiteY0" fmla="*/ 0 h 5958840"/>
              <a:gd name="connsiteX1" fmla="*/ 5950839 w 11118062"/>
              <a:gd name="connsiteY1" fmla="*/ 0 h 5958840"/>
              <a:gd name="connsiteX2" fmla="*/ 6027200 w 11118062"/>
              <a:gd name="connsiteY2" fmla="*/ 126383 h 5958840"/>
              <a:gd name="connsiteX3" fmla="*/ 7757248 w 11118062"/>
              <a:gd name="connsiteY3" fmla="*/ 126383 h 5958840"/>
              <a:gd name="connsiteX4" fmla="*/ 7833610 w 11118062"/>
              <a:gd name="connsiteY4" fmla="*/ 0 h 5958840"/>
              <a:gd name="connsiteX5" fmla="*/ 10839963 w 11118062"/>
              <a:gd name="connsiteY5" fmla="*/ 0 h 5958840"/>
              <a:gd name="connsiteX6" fmla="*/ 11118062 w 11118062"/>
              <a:gd name="connsiteY6" fmla="*/ 278099 h 5958840"/>
              <a:gd name="connsiteX7" fmla="*/ 11118062 w 11118062"/>
              <a:gd name="connsiteY7" fmla="*/ 992125 h 5958840"/>
              <a:gd name="connsiteX8" fmla="*/ 11040967 w 11118062"/>
              <a:gd name="connsiteY8" fmla="*/ 1038706 h 5958840"/>
              <a:gd name="connsiteX9" fmla="*/ 11040967 w 11118062"/>
              <a:gd name="connsiteY9" fmla="*/ 2768754 h 5958840"/>
              <a:gd name="connsiteX10" fmla="*/ 11118062 w 11118062"/>
              <a:gd name="connsiteY10" fmla="*/ 2815335 h 5958840"/>
              <a:gd name="connsiteX11" fmla="*/ 11118062 w 11118062"/>
              <a:gd name="connsiteY11" fmla="*/ 5816900 h 5958840"/>
              <a:gd name="connsiteX12" fmla="*/ 10976122 w 11118062"/>
              <a:gd name="connsiteY12" fmla="*/ 5958840 h 5958840"/>
              <a:gd name="connsiteX13" fmla="*/ 3819439 w 11118062"/>
              <a:gd name="connsiteY13" fmla="*/ 5958840 h 5958840"/>
              <a:gd name="connsiteX14" fmla="*/ 3725306 w 11118062"/>
              <a:gd name="connsiteY14" fmla="*/ 5833628 h 5958840"/>
              <a:gd name="connsiteX15" fmla="*/ 1884766 w 11118062"/>
              <a:gd name="connsiteY15" fmla="*/ 5833628 h 5958840"/>
              <a:gd name="connsiteX16" fmla="*/ 1790633 w 11118062"/>
              <a:gd name="connsiteY16" fmla="*/ 5958840 h 5958840"/>
              <a:gd name="connsiteX17" fmla="*/ 278099 w 11118062"/>
              <a:gd name="connsiteY17" fmla="*/ 5958840 h 5958840"/>
              <a:gd name="connsiteX18" fmla="*/ 0 w 11118062"/>
              <a:gd name="connsiteY18" fmla="*/ 5680741 h 5958840"/>
              <a:gd name="connsiteX19" fmla="*/ 0 w 11118062"/>
              <a:gd name="connsiteY19" fmla="*/ 141940 h 5958840"/>
            </a:gdLst>
            <a:ahLst/>
            <a:cxnLst/>
            <a:rect l="l" t="t" r="r" b="b"/>
            <a:pathLst>
              <a:path w="11118062" h="5958840">
                <a:moveTo>
                  <a:pt x="141940" y="0"/>
                </a:moveTo>
                <a:lnTo>
                  <a:pt x="5950839" y="0"/>
                </a:lnTo>
                <a:lnTo>
                  <a:pt x="6027200" y="126383"/>
                </a:lnTo>
                <a:lnTo>
                  <a:pt x="7757248" y="126383"/>
                </a:lnTo>
                <a:lnTo>
                  <a:pt x="7833610" y="0"/>
                </a:lnTo>
                <a:lnTo>
                  <a:pt x="10839963" y="0"/>
                </a:lnTo>
                <a:lnTo>
                  <a:pt x="11118062" y="278099"/>
                </a:lnTo>
                <a:lnTo>
                  <a:pt x="11118062" y="992125"/>
                </a:lnTo>
                <a:lnTo>
                  <a:pt x="11040967" y="1038706"/>
                </a:lnTo>
                <a:lnTo>
                  <a:pt x="11040967" y="2768754"/>
                </a:lnTo>
                <a:lnTo>
                  <a:pt x="11118062" y="2815335"/>
                </a:lnTo>
                <a:lnTo>
                  <a:pt x="11118062" y="5816900"/>
                </a:lnTo>
                <a:lnTo>
                  <a:pt x="10976122" y="5958840"/>
                </a:lnTo>
                <a:lnTo>
                  <a:pt x="3819439" y="5958840"/>
                </a:lnTo>
                <a:lnTo>
                  <a:pt x="3725306" y="5833628"/>
                </a:lnTo>
                <a:lnTo>
                  <a:pt x="1884766" y="5833628"/>
                </a:lnTo>
                <a:lnTo>
                  <a:pt x="1790633" y="5958840"/>
                </a:lnTo>
                <a:lnTo>
                  <a:pt x="278099" y="5958840"/>
                </a:lnTo>
                <a:lnTo>
                  <a:pt x="0" y="5680741"/>
                </a:lnTo>
                <a:lnTo>
                  <a:pt x="0" y="141940"/>
                </a:lnTo>
                <a:close/>
              </a:path>
            </a:pathLst>
          </a:custGeom>
          <a:gradFill>
            <a:gsLst>
              <a:gs pos="0">
                <a:schemeClr val="accent2">
                  <a:alpha val="70000"/>
                </a:schemeClr>
              </a:gs>
              <a:gs pos="32000">
                <a:schemeClr val="accent1">
                  <a:alpha val="0"/>
                  <a:lumMod val="30000"/>
                </a:schemeClr>
              </a:gs>
              <a:gs pos="69264">
                <a:schemeClr val="accent1">
                  <a:alpha val="0"/>
                  <a:lumMod val="30000"/>
                </a:schemeClr>
              </a:gs>
              <a:gs pos="100000">
                <a:schemeClr val="accent2">
                  <a:alpha val="70000"/>
                </a:schemeClr>
              </a:gs>
            </a:gsLst>
            <a:lin ang="2700000" scaled="0"/>
          </a:gradFill>
          <a:ln w="12700" cap="sq">
            <a:gradFill>
              <a:gsLst>
                <a:gs pos="0">
                  <a:schemeClr val="accent2"/>
                </a:gs>
                <a:gs pos="100000">
                  <a:schemeClr val="accent2"/>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37863" y="475488"/>
            <a:ext cx="755904" cy="1068832"/>
          </a:xfrm>
          <a:custGeom>
            <a:avLst/>
            <a:gdLst>
              <a:gd name="connsiteX0" fmla="*/ 0 w 755904"/>
              <a:gd name="connsiteY0" fmla="*/ 1068832 h 1068832"/>
              <a:gd name="connsiteX1" fmla="*/ 0 w 755904"/>
              <a:gd name="connsiteY1" fmla="*/ 134112 h 1068832"/>
              <a:gd name="connsiteX2" fmla="*/ 134112 w 755904"/>
              <a:gd name="connsiteY2" fmla="*/ 0 h 1068832"/>
              <a:gd name="connsiteX3" fmla="*/ 755904 w 755904"/>
              <a:gd name="connsiteY3" fmla="*/ 0 h 1068832"/>
            </a:gdLst>
            <a:ahLst/>
            <a:cxnLst/>
            <a:rect l="l" t="t" r="r" b="b"/>
            <a:pathLst>
              <a:path w="755904" h="1068832">
                <a:moveTo>
                  <a:pt x="0" y="1068832"/>
                </a:moveTo>
                <a:lnTo>
                  <a:pt x="0" y="134112"/>
                </a:lnTo>
                <a:lnTo>
                  <a:pt x="134112" y="0"/>
                </a:lnTo>
                <a:lnTo>
                  <a:pt x="755904" y="0"/>
                </a:lnTo>
              </a:path>
            </a:pathLst>
          </a:custGeom>
          <a:noFill/>
          <a:ln w="635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10899127" y="5362448"/>
            <a:ext cx="755904" cy="1068832"/>
          </a:xfrm>
          <a:custGeom>
            <a:avLst/>
            <a:gdLst>
              <a:gd name="connsiteX0" fmla="*/ 0 w 755904"/>
              <a:gd name="connsiteY0" fmla="*/ 1068832 h 1068832"/>
              <a:gd name="connsiteX1" fmla="*/ 0 w 755904"/>
              <a:gd name="connsiteY1" fmla="*/ 134112 h 1068832"/>
              <a:gd name="connsiteX2" fmla="*/ 134112 w 755904"/>
              <a:gd name="connsiteY2" fmla="*/ 0 h 1068832"/>
              <a:gd name="connsiteX3" fmla="*/ 755904 w 755904"/>
              <a:gd name="connsiteY3" fmla="*/ 0 h 1068832"/>
            </a:gdLst>
            <a:ahLst/>
            <a:cxnLst/>
            <a:rect l="l" t="t" r="r" b="b"/>
            <a:pathLst>
              <a:path w="755904" h="1068832">
                <a:moveTo>
                  <a:pt x="0" y="1068832"/>
                </a:moveTo>
                <a:lnTo>
                  <a:pt x="0" y="134112"/>
                </a:lnTo>
                <a:lnTo>
                  <a:pt x="134112" y="0"/>
                </a:lnTo>
                <a:lnTo>
                  <a:pt x="755904" y="0"/>
                </a:lnTo>
              </a:path>
            </a:pathLst>
          </a:custGeom>
          <a:noFill/>
          <a:ln w="635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368571" y="6330315"/>
            <a:ext cx="1221846" cy="108585"/>
          </a:xfrm>
          <a:custGeom>
            <a:avLst/>
            <a:gdLst>
              <a:gd name="connsiteX0" fmla="*/ 1176531 w 1221846"/>
              <a:gd name="connsiteY0" fmla="*/ 0 h 108585"/>
              <a:gd name="connsiteX1" fmla="*/ 1221846 w 1221846"/>
              <a:gd name="connsiteY1" fmla="*/ 0 h 108585"/>
              <a:gd name="connsiteX2" fmla="*/ 1142595 w 1221846"/>
              <a:gd name="connsiteY2" fmla="*/ 108585 h 108585"/>
              <a:gd name="connsiteX3" fmla="*/ 1097280 w 1221846"/>
              <a:gd name="connsiteY3" fmla="*/ 108585 h 108585"/>
              <a:gd name="connsiteX4" fmla="*/ 1103379 w 1221846"/>
              <a:gd name="connsiteY4" fmla="*/ 0 h 108585"/>
              <a:gd name="connsiteX5" fmla="*/ 1148694 w 1221846"/>
              <a:gd name="connsiteY5" fmla="*/ 0 h 108585"/>
              <a:gd name="connsiteX6" fmla="*/ 1069443 w 1221846"/>
              <a:gd name="connsiteY6" fmla="*/ 108585 h 108585"/>
              <a:gd name="connsiteX7" fmla="*/ 1024128 w 1221846"/>
              <a:gd name="connsiteY7" fmla="*/ 108585 h 108585"/>
              <a:gd name="connsiteX8" fmla="*/ 1030227 w 1221846"/>
              <a:gd name="connsiteY8" fmla="*/ 0 h 108585"/>
              <a:gd name="connsiteX9" fmla="*/ 1075542 w 1221846"/>
              <a:gd name="connsiteY9" fmla="*/ 0 h 108585"/>
              <a:gd name="connsiteX10" fmla="*/ 996291 w 1221846"/>
              <a:gd name="connsiteY10" fmla="*/ 108585 h 108585"/>
              <a:gd name="connsiteX11" fmla="*/ 950976 w 1221846"/>
              <a:gd name="connsiteY11" fmla="*/ 108585 h 108585"/>
              <a:gd name="connsiteX12" fmla="*/ 957075 w 1221846"/>
              <a:gd name="connsiteY12" fmla="*/ 0 h 108585"/>
              <a:gd name="connsiteX13" fmla="*/ 1002390 w 1221846"/>
              <a:gd name="connsiteY13" fmla="*/ 0 h 108585"/>
              <a:gd name="connsiteX14" fmla="*/ 923139 w 1221846"/>
              <a:gd name="connsiteY14" fmla="*/ 108585 h 108585"/>
              <a:gd name="connsiteX15" fmla="*/ 877824 w 1221846"/>
              <a:gd name="connsiteY15" fmla="*/ 108585 h 108585"/>
              <a:gd name="connsiteX16" fmla="*/ 883923 w 1221846"/>
              <a:gd name="connsiteY16" fmla="*/ 0 h 108585"/>
              <a:gd name="connsiteX17" fmla="*/ 929238 w 1221846"/>
              <a:gd name="connsiteY17" fmla="*/ 0 h 108585"/>
              <a:gd name="connsiteX18" fmla="*/ 849987 w 1221846"/>
              <a:gd name="connsiteY18" fmla="*/ 108585 h 108585"/>
              <a:gd name="connsiteX19" fmla="*/ 804672 w 1221846"/>
              <a:gd name="connsiteY19" fmla="*/ 108585 h 108585"/>
              <a:gd name="connsiteX20" fmla="*/ 810771 w 1221846"/>
              <a:gd name="connsiteY20" fmla="*/ 0 h 108585"/>
              <a:gd name="connsiteX21" fmla="*/ 856086 w 1221846"/>
              <a:gd name="connsiteY21" fmla="*/ 0 h 108585"/>
              <a:gd name="connsiteX22" fmla="*/ 776835 w 1221846"/>
              <a:gd name="connsiteY22" fmla="*/ 108585 h 108585"/>
              <a:gd name="connsiteX23" fmla="*/ 731520 w 1221846"/>
              <a:gd name="connsiteY23" fmla="*/ 108585 h 108585"/>
              <a:gd name="connsiteX24" fmla="*/ 737619 w 1221846"/>
              <a:gd name="connsiteY24" fmla="*/ 0 h 108585"/>
              <a:gd name="connsiteX25" fmla="*/ 782934 w 1221846"/>
              <a:gd name="connsiteY25" fmla="*/ 0 h 108585"/>
              <a:gd name="connsiteX26" fmla="*/ 703683 w 1221846"/>
              <a:gd name="connsiteY26" fmla="*/ 108585 h 108585"/>
              <a:gd name="connsiteX27" fmla="*/ 658368 w 1221846"/>
              <a:gd name="connsiteY27" fmla="*/ 108585 h 108585"/>
              <a:gd name="connsiteX28" fmla="*/ 664467 w 1221846"/>
              <a:gd name="connsiteY28" fmla="*/ 0 h 108585"/>
              <a:gd name="connsiteX29" fmla="*/ 709782 w 1221846"/>
              <a:gd name="connsiteY29" fmla="*/ 0 h 108585"/>
              <a:gd name="connsiteX30" fmla="*/ 630531 w 1221846"/>
              <a:gd name="connsiteY30" fmla="*/ 108585 h 108585"/>
              <a:gd name="connsiteX31" fmla="*/ 585216 w 1221846"/>
              <a:gd name="connsiteY31" fmla="*/ 108585 h 108585"/>
              <a:gd name="connsiteX32" fmla="*/ 591315 w 1221846"/>
              <a:gd name="connsiteY32" fmla="*/ 0 h 108585"/>
              <a:gd name="connsiteX33" fmla="*/ 636630 w 1221846"/>
              <a:gd name="connsiteY33" fmla="*/ 0 h 108585"/>
              <a:gd name="connsiteX34" fmla="*/ 557379 w 1221846"/>
              <a:gd name="connsiteY34" fmla="*/ 108585 h 108585"/>
              <a:gd name="connsiteX35" fmla="*/ 512064 w 1221846"/>
              <a:gd name="connsiteY35" fmla="*/ 108585 h 108585"/>
              <a:gd name="connsiteX36" fmla="*/ 518163 w 1221846"/>
              <a:gd name="connsiteY36" fmla="*/ 0 h 108585"/>
              <a:gd name="connsiteX37" fmla="*/ 563478 w 1221846"/>
              <a:gd name="connsiteY37" fmla="*/ 0 h 108585"/>
              <a:gd name="connsiteX38" fmla="*/ 484227 w 1221846"/>
              <a:gd name="connsiteY38" fmla="*/ 108585 h 108585"/>
              <a:gd name="connsiteX39" fmla="*/ 438912 w 1221846"/>
              <a:gd name="connsiteY39" fmla="*/ 108585 h 108585"/>
              <a:gd name="connsiteX40" fmla="*/ 445011 w 1221846"/>
              <a:gd name="connsiteY40" fmla="*/ 0 h 108585"/>
              <a:gd name="connsiteX41" fmla="*/ 490326 w 1221846"/>
              <a:gd name="connsiteY41" fmla="*/ 0 h 108585"/>
              <a:gd name="connsiteX42" fmla="*/ 411075 w 1221846"/>
              <a:gd name="connsiteY42" fmla="*/ 108585 h 108585"/>
              <a:gd name="connsiteX43" fmla="*/ 365760 w 1221846"/>
              <a:gd name="connsiteY43" fmla="*/ 108585 h 108585"/>
              <a:gd name="connsiteX44" fmla="*/ 371859 w 1221846"/>
              <a:gd name="connsiteY44" fmla="*/ 0 h 108585"/>
              <a:gd name="connsiteX45" fmla="*/ 417174 w 1221846"/>
              <a:gd name="connsiteY45" fmla="*/ 0 h 108585"/>
              <a:gd name="connsiteX46" fmla="*/ 337923 w 1221846"/>
              <a:gd name="connsiteY46" fmla="*/ 108585 h 108585"/>
              <a:gd name="connsiteX47" fmla="*/ 292608 w 1221846"/>
              <a:gd name="connsiteY47" fmla="*/ 108585 h 108585"/>
              <a:gd name="connsiteX48" fmla="*/ 298707 w 1221846"/>
              <a:gd name="connsiteY48" fmla="*/ 0 h 108585"/>
              <a:gd name="connsiteX49" fmla="*/ 344022 w 1221846"/>
              <a:gd name="connsiteY49" fmla="*/ 0 h 108585"/>
              <a:gd name="connsiteX50" fmla="*/ 264771 w 1221846"/>
              <a:gd name="connsiteY50" fmla="*/ 108585 h 108585"/>
              <a:gd name="connsiteX51" fmla="*/ 219456 w 1221846"/>
              <a:gd name="connsiteY51" fmla="*/ 108585 h 108585"/>
              <a:gd name="connsiteX52" fmla="*/ 225555 w 1221846"/>
              <a:gd name="connsiteY52" fmla="*/ 0 h 108585"/>
              <a:gd name="connsiteX53" fmla="*/ 270870 w 1221846"/>
              <a:gd name="connsiteY53" fmla="*/ 0 h 108585"/>
              <a:gd name="connsiteX54" fmla="*/ 191619 w 1221846"/>
              <a:gd name="connsiteY54" fmla="*/ 108585 h 108585"/>
              <a:gd name="connsiteX55" fmla="*/ 146304 w 1221846"/>
              <a:gd name="connsiteY55" fmla="*/ 108585 h 108585"/>
              <a:gd name="connsiteX56" fmla="*/ 152403 w 1221846"/>
              <a:gd name="connsiteY56" fmla="*/ 0 h 108585"/>
              <a:gd name="connsiteX57" fmla="*/ 197718 w 1221846"/>
              <a:gd name="connsiteY57" fmla="*/ 0 h 108585"/>
              <a:gd name="connsiteX58" fmla="*/ 118467 w 1221846"/>
              <a:gd name="connsiteY58" fmla="*/ 108585 h 108585"/>
              <a:gd name="connsiteX59" fmla="*/ 73152 w 1221846"/>
              <a:gd name="connsiteY59" fmla="*/ 108585 h 108585"/>
              <a:gd name="connsiteX60" fmla="*/ 79251 w 1221846"/>
              <a:gd name="connsiteY60" fmla="*/ 0 h 108585"/>
              <a:gd name="connsiteX61" fmla="*/ 124566 w 1221846"/>
              <a:gd name="connsiteY61" fmla="*/ 0 h 108585"/>
              <a:gd name="connsiteX62" fmla="*/ 45315 w 1221846"/>
              <a:gd name="connsiteY62" fmla="*/ 108585 h 108585"/>
              <a:gd name="connsiteX63" fmla="*/ 0 w 1221846"/>
              <a:gd name="connsiteY63" fmla="*/ 108585 h 108585"/>
            </a:gdLst>
            <a:ahLst/>
            <a:cxnLst/>
            <a:rect l="l" t="t" r="r" b="b"/>
            <a:pathLst>
              <a:path w="1221846" h="108585">
                <a:moveTo>
                  <a:pt x="1176531" y="0"/>
                </a:moveTo>
                <a:lnTo>
                  <a:pt x="1221846" y="0"/>
                </a:lnTo>
                <a:lnTo>
                  <a:pt x="1142595" y="108585"/>
                </a:lnTo>
                <a:lnTo>
                  <a:pt x="1097280" y="108585"/>
                </a:lnTo>
                <a:close/>
                <a:moveTo>
                  <a:pt x="1103379" y="0"/>
                </a:moveTo>
                <a:lnTo>
                  <a:pt x="1148694" y="0"/>
                </a:lnTo>
                <a:lnTo>
                  <a:pt x="1069443" y="108585"/>
                </a:lnTo>
                <a:lnTo>
                  <a:pt x="1024128" y="108585"/>
                </a:lnTo>
                <a:close/>
                <a:moveTo>
                  <a:pt x="1030227" y="0"/>
                </a:moveTo>
                <a:lnTo>
                  <a:pt x="1075542" y="0"/>
                </a:lnTo>
                <a:lnTo>
                  <a:pt x="996291" y="108585"/>
                </a:lnTo>
                <a:lnTo>
                  <a:pt x="950976" y="108585"/>
                </a:lnTo>
                <a:close/>
                <a:moveTo>
                  <a:pt x="957075" y="0"/>
                </a:moveTo>
                <a:lnTo>
                  <a:pt x="1002390" y="0"/>
                </a:lnTo>
                <a:lnTo>
                  <a:pt x="923139" y="108585"/>
                </a:lnTo>
                <a:lnTo>
                  <a:pt x="877824" y="108585"/>
                </a:lnTo>
                <a:close/>
                <a:moveTo>
                  <a:pt x="883923" y="0"/>
                </a:moveTo>
                <a:lnTo>
                  <a:pt x="929238" y="0"/>
                </a:lnTo>
                <a:lnTo>
                  <a:pt x="849987" y="108585"/>
                </a:lnTo>
                <a:lnTo>
                  <a:pt x="804672" y="108585"/>
                </a:lnTo>
                <a:close/>
                <a:moveTo>
                  <a:pt x="810771" y="0"/>
                </a:moveTo>
                <a:lnTo>
                  <a:pt x="856086" y="0"/>
                </a:lnTo>
                <a:lnTo>
                  <a:pt x="776835" y="108585"/>
                </a:lnTo>
                <a:lnTo>
                  <a:pt x="731520" y="108585"/>
                </a:lnTo>
                <a:close/>
                <a:moveTo>
                  <a:pt x="737619" y="0"/>
                </a:moveTo>
                <a:lnTo>
                  <a:pt x="782934" y="0"/>
                </a:lnTo>
                <a:lnTo>
                  <a:pt x="703683" y="108585"/>
                </a:lnTo>
                <a:lnTo>
                  <a:pt x="658368" y="108585"/>
                </a:lnTo>
                <a:close/>
                <a:moveTo>
                  <a:pt x="664467" y="0"/>
                </a:moveTo>
                <a:lnTo>
                  <a:pt x="709782" y="0"/>
                </a:lnTo>
                <a:lnTo>
                  <a:pt x="630531" y="108585"/>
                </a:lnTo>
                <a:lnTo>
                  <a:pt x="585216" y="108585"/>
                </a:lnTo>
                <a:close/>
                <a:moveTo>
                  <a:pt x="591315" y="0"/>
                </a:moveTo>
                <a:lnTo>
                  <a:pt x="636630" y="0"/>
                </a:lnTo>
                <a:lnTo>
                  <a:pt x="557379" y="108585"/>
                </a:lnTo>
                <a:lnTo>
                  <a:pt x="512064" y="108585"/>
                </a:lnTo>
                <a:close/>
                <a:moveTo>
                  <a:pt x="518163" y="0"/>
                </a:moveTo>
                <a:lnTo>
                  <a:pt x="563478" y="0"/>
                </a:lnTo>
                <a:lnTo>
                  <a:pt x="484227" y="108585"/>
                </a:lnTo>
                <a:lnTo>
                  <a:pt x="438912" y="108585"/>
                </a:lnTo>
                <a:close/>
                <a:moveTo>
                  <a:pt x="445011" y="0"/>
                </a:moveTo>
                <a:lnTo>
                  <a:pt x="490326" y="0"/>
                </a:lnTo>
                <a:lnTo>
                  <a:pt x="411075" y="108585"/>
                </a:lnTo>
                <a:lnTo>
                  <a:pt x="365760" y="108585"/>
                </a:lnTo>
                <a:close/>
                <a:moveTo>
                  <a:pt x="371859" y="0"/>
                </a:moveTo>
                <a:lnTo>
                  <a:pt x="417174" y="0"/>
                </a:lnTo>
                <a:lnTo>
                  <a:pt x="337923" y="108585"/>
                </a:lnTo>
                <a:lnTo>
                  <a:pt x="292608" y="108585"/>
                </a:lnTo>
                <a:close/>
                <a:moveTo>
                  <a:pt x="298707" y="0"/>
                </a:moveTo>
                <a:lnTo>
                  <a:pt x="344022" y="0"/>
                </a:lnTo>
                <a:lnTo>
                  <a:pt x="264771" y="108585"/>
                </a:lnTo>
                <a:lnTo>
                  <a:pt x="219456" y="108585"/>
                </a:lnTo>
                <a:close/>
                <a:moveTo>
                  <a:pt x="225555" y="0"/>
                </a:moveTo>
                <a:lnTo>
                  <a:pt x="270870" y="0"/>
                </a:lnTo>
                <a:lnTo>
                  <a:pt x="191619" y="108585"/>
                </a:lnTo>
                <a:lnTo>
                  <a:pt x="146304" y="108585"/>
                </a:lnTo>
                <a:close/>
                <a:moveTo>
                  <a:pt x="152403" y="0"/>
                </a:moveTo>
                <a:lnTo>
                  <a:pt x="197718" y="0"/>
                </a:lnTo>
                <a:lnTo>
                  <a:pt x="118467" y="108585"/>
                </a:lnTo>
                <a:lnTo>
                  <a:pt x="73152" y="108585"/>
                </a:lnTo>
                <a:close/>
                <a:moveTo>
                  <a:pt x="79251" y="0"/>
                </a:moveTo>
                <a:lnTo>
                  <a:pt x="124566" y="0"/>
                </a:lnTo>
                <a:lnTo>
                  <a:pt x="45315" y="108585"/>
                </a:lnTo>
                <a:lnTo>
                  <a:pt x="0" y="108585"/>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9650923" flipV="1">
            <a:off x="11265179" y="1620702"/>
            <a:ext cx="780009" cy="1078438"/>
          </a:xfrm>
          <a:custGeom>
            <a:avLst/>
            <a:gdLst>
              <a:gd name="connsiteX0" fmla="*/ 122484 w 780009"/>
              <a:gd name="connsiteY0" fmla="*/ 45719 h 1078438"/>
              <a:gd name="connsiteX1" fmla="*/ 93375 w 780009"/>
              <a:gd name="connsiteY1" fmla="*/ 0 h 1078438"/>
              <a:gd name="connsiteX2" fmla="*/ 1359 w 780009"/>
              <a:gd name="connsiteY2" fmla="*/ 0 h 1078438"/>
              <a:gd name="connsiteX3" fmla="*/ 0 w 780009"/>
              <a:gd name="connsiteY3" fmla="*/ 5436 h 1078438"/>
              <a:gd name="connsiteX4" fmla="*/ 25648 w 780009"/>
              <a:gd name="connsiteY4" fmla="*/ 45719 h 1078438"/>
              <a:gd name="connsiteX5" fmla="*/ 166317 w 780009"/>
              <a:gd name="connsiteY5" fmla="*/ 114563 h 1078438"/>
              <a:gd name="connsiteX6" fmla="*/ 137208 w 780009"/>
              <a:gd name="connsiteY6" fmla="*/ 68844 h 1078438"/>
              <a:gd name="connsiteX7" fmla="*/ 45190 w 780009"/>
              <a:gd name="connsiteY7" fmla="*/ 68844 h 1078438"/>
              <a:gd name="connsiteX8" fmla="*/ 43831 w 780009"/>
              <a:gd name="connsiteY8" fmla="*/ 74279 h 1078438"/>
              <a:gd name="connsiteX9" fmla="*/ 69480 w 780009"/>
              <a:gd name="connsiteY9" fmla="*/ 114563 h 1078438"/>
              <a:gd name="connsiteX10" fmla="*/ 210152 w 780009"/>
              <a:gd name="connsiteY10" fmla="*/ 183411 h 1078438"/>
              <a:gd name="connsiteX11" fmla="*/ 181043 w 780009"/>
              <a:gd name="connsiteY11" fmla="*/ 137692 h 1078438"/>
              <a:gd name="connsiteX12" fmla="*/ 89024 w 780009"/>
              <a:gd name="connsiteY12" fmla="*/ 137692 h 1078438"/>
              <a:gd name="connsiteX13" fmla="*/ 87666 w 780009"/>
              <a:gd name="connsiteY13" fmla="*/ 143125 h 1078438"/>
              <a:gd name="connsiteX14" fmla="*/ 113315 w 780009"/>
              <a:gd name="connsiteY14" fmla="*/ 183411 h 1078438"/>
              <a:gd name="connsiteX15" fmla="*/ 253987 w 780009"/>
              <a:gd name="connsiteY15" fmla="*/ 252259 h 1078438"/>
              <a:gd name="connsiteX16" fmla="*/ 224878 w 780009"/>
              <a:gd name="connsiteY16" fmla="*/ 206540 h 1078438"/>
              <a:gd name="connsiteX17" fmla="*/ 132858 w 780009"/>
              <a:gd name="connsiteY17" fmla="*/ 206541 h 1078438"/>
              <a:gd name="connsiteX18" fmla="*/ 131500 w 780009"/>
              <a:gd name="connsiteY18" fmla="*/ 211973 h 1078438"/>
              <a:gd name="connsiteX19" fmla="*/ 157150 w 780009"/>
              <a:gd name="connsiteY19" fmla="*/ 252260 h 1078438"/>
              <a:gd name="connsiteX20" fmla="*/ 297822 w 780009"/>
              <a:gd name="connsiteY20" fmla="*/ 321108 h 1078438"/>
              <a:gd name="connsiteX21" fmla="*/ 268713 w 780009"/>
              <a:gd name="connsiteY21" fmla="*/ 275389 h 1078438"/>
              <a:gd name="connsiteX22" fmla="*/ 176692 w 780009"/>
              <a:gd name="connsiteY22" fmla="*/ 275389 h 1078438"/>
              <a:gd name="connsiteX23" fmla="*/ 175334 w 780009"/>
              <a:gd name="connsiteY23" fmla="*/ 280820 h 1078438"/>
              <a:gd name="connsiteX24" fmla="*/ 200986 w 780009"/>
              <a:gd name="connsiteY24" fmla="*/ 321108 h 1078438"/>
              <a:gd name="connsiteX25" fmla="*/ 341657 w 780009"/>
              <a:gd name="connsiteY25" fmla="*/ 389956 h 1078438"/>
              <a:gd name="connsiteX26" fmla="*/ 312548 w 780009"/>
              <a:gd name="connsiteY26" fmla="*/ 344237 h 1078438"/>
              <a:gd name="connsiteX27" fmla="*/ 220526 w 780009"/>
              <a:gd name="connsiteY27" fmla="*/ 344237 h 1078438"/>
              <a:gd name="connsiteX28" fmla="*/ 219169 w 780009"/>
              <a:gd name="connsiteY28" fmla="*/ 349666 h 1078438"/>
              <a:gd name="connsiteX29" fmla="*/ 244821 w 780009"/>
              <a:gd name="connsiteY29" fmla="*/ 389956 h 1078438"/>
              <a:gd name="connsiteX30" fmla="*/ 385492 w 780009"/>
              <a:gd name="connsiteY30" fmla="*/ 458804 h 1078438"/>
              <a:gd name="connsiteX31" fmla="*/ 356383 w 780009"/>
              <a:gd name="connsiteY31" fmla="*/ 413085 h 1078438"/>
              <a:gd name="connsiteX32" fmla="*/ 264360 w 780009"/>
              <a:gd name="connsiteY32" fmla="*/ 413085 h 1078438"/>
              <a:gd name="connsiteX33" fmla="*/ 263003 w 780009"/>
              <a:gd name="connsiteY33" fmla="*/ 418513 h 1078438"/>
              <a:gd name="connsiteX34" fmla="*/ 288656 w 780009"/>
              <a:gd name="connsiteY34" fmla="*/ 458804 h 1078438"/>
              <a:gd name="connsiteX35" fmla="*/ 429327 w 780009"/>
              <a:gd name="connsiteY35" fmla="*/ 527652 h 1078438"/>
              <a:gd name="connsiteX36" fmla="*/ 400219 w 780009"/>
              <a:gd name="connsiteY36" fmla="*/ 481933 h 1078438"/>
              <a:gd name="connsiteX37" fmla="*/ 308194 w 780009"/>
              <a:gd name="connsiteY37" fmla="*/ 481934 h 1078438"/>
              <a:gd name="connsiteX38" fmla="*/ 306838 w 780009"/>
              <a:gd name="connsiteY38" fmla="*/ 487361 h 1078438"/>
              <a:gd name="connsiteX39" fmla="*/ 332491 w 780009"/>
              <a:gd name="connsiteY39" fmla="*/ 527652 h 1078438"/>
              <a:gd name="connsiteX40" fmla="*/ 473163 w 780009"/>
              <a:gd name="connsiteY40" fmla="*/ 596500 h 1078438"/>
              <a:gd name="connsiteX41" fmla="*/ 444054 w 780009"/>
              <a:gd name="connsiteY41" fmla="*/ 550782 h 1078438"/>
              <a:gd name="connsiteX42" fmla="*/ 352028 w 780009"/>
              <a:gd name="connsiteY42" fmla="*/ 550782 h 1078438"/>
              <a:gd name="connsiteX43" fmla="*/ 350672 w 780009"/>
              <a:gd name="connsiteY43" fmla="*/ 556207 h 1078438"/>
              <a:gd name="connsiteX44" fmla="*/ 376326 w 780009"/>
              <a:gd name="connsiteY44" fmla="*/ 596501 h 1078438"/>
              <a:gd name="connsiteX45" fmla="*/ 516998 w 780009"/>
              <a:gd name="connsiteY45" fmla="*/ 665349 h 1078438"/>
              <a:gd name="connsiteX46" fmla="*/ 487889 w 780009"/>
              <a:gd name="connsiteY46" fmla="*/ 619630 h 1078438"/>
              <a:gd name="connsiteX47" fmla="*/ 395862 w 780009"/>
              <a:gd name="connsiteY47" fmla="*/ 619630 h 1078438"/>
              <a:gd name="connsiteX48" fmla="*/ 394506 w 780009"/>
              <a:gd name="connsiteY48" fmla="*/ 625054 h 1078438"/>
              <a:gd name="connsiteX49" fmla="*/ 420161 w 780009"/>
              <a:gd name="connsiteY49" fmla="*/ 665349 h 1078438"/>
              <a:gd name="connsiteX50" fmla="*/ 560833 w 780009"/>
              <a:gd name="connsiteY50" fmla="*/ 734197 h 1078438"/>
              <a:gd name="connsiteX51" fmla="*/ 531724 w 780009"/>
              <a:gd name="connsiteY51" fmla="*/ 688478 h 1078438"/>
              <a:gd name="connsiteX52" fmla="*/ 439696 w 780009"/>
              <a:gd name="connsiteY52" fmla="*/ 688478 h 1078438"/>
              <a:gd name="connsiteX53" fmla="*/ 438340 w 780009"/>
              <a:gd name="connsiteY53" fmla="*/ 693901 h 1078438"/>
              <a:gd name="connsiteX54" fmla="*/ 463996 w 780009"/>
              <a:gd name="connsiteY54" fmla="*/ 734197 h 1078438"/>
              <a:gd name="connsiteX55" fmla="*/ 604668 w 780009"/>
              <a:gd name="connsiteY55" fmla="*/ 803045 h 1078438"/>
              <a:gd name="connsiteX56" fmla="*/ 575559 w 780009"/>
              <a:gd name="connsiteY56" fmla="*/ 757326 h 1078438"/>
              <a:gd name="connsiteX57" fmla="*/ 483530 w 780009"/>
              <a:gd name="connsiteY57" fmla="*/ 757326 h 1078438"/>
              <a:gd name="connsiteX58" fmla="*/ 482174 w 780009"/>
              <a:gd name="connsiteY58" fmla="*/ 762747 h 1078438"/>
              <a:gd name="connsiteX59" fmla="*/ 507832 w 780009"/>
              <a:gd name="connsiteY59" fmla="*/ 803045 h 1078438"/>
              <a:gd name="connsiteX60" fmla="*/ 648503 w 780009"/>
              <a:gd name="connsiteY60" fmla="*/ 871893 h 1078438"/>
              <a:gd name="connsiteX61" fmla="*/ 619394 w 780009"/>
              <a:gd name="connsiteY61" fmla="*/ 826174 h 1078438"/>
              <a:gd name="connsiteX62" fmla="*/ 527364 w 780009"/>
              <a:gd name="connsiteY62" fmla="*/ 826175 h 1078438"/>
              <a:gd name="connsiteX63" fmla="*/ 526009 w 780009"/>
              <a:gd name="connsiteY63" fmla="*/ 831595 h 1078438"/>
              <a:gd name="connsiteX64" fmla="*/ 551667 w 780009"/>
              <a:gd name="connsiteY64" fmla="*/ 871894 h 1078438"/>
              <a:gd name="connsiteX65" fmla="*/ 692339 w 780009"/>
              <a:gd name="connsiteY65" fmla="*/ 940742 h 1078438"/>
              <a:gd name="connsiteX66" fmla="*/ 663230 w 780009"/>
              <a:gd name="connsiteY66" fmla="*/ 895023 h 1078438"/>
              <a:gd name="connsiteX67" fmla="*/ 571198 w 780009"/>
              <a:gd name="connsiteY67" fmla="*/ 895023 h 1078438"/>
              <a:gd name="connsiteX68" fmla="*/ 569843 w 780009"/>
              <a:gd name="connsiteY68" fmla="*/ 900442 h 1078438"/>
              <a:gd name="connsiteX69" fmla="*/ 595502 w 780009"/>
              <a:gd name="connsiteY69" fmla="*/ 940742 h 1078438"/>
              <a:gd name="connsiteX70" fmla="*/ 736174 w 780009"/>
              <a:gd name="connsiteY70" fmla="*/ 1009590 h 1078438"/>
              <a:gd name="connsiteX71" fmla="*/ 707065 w 780009"/>
              <a:gd name="connsiteY71" fmla="*/ 963871 h 1078438"/>
              <a:gd name="connsiteX72" fmla="*/ 615032 w 780009"/>
              <a:gd name="connsiteY72" fmla="*/ 963871 h 1078438"/>
              <a:gd name="connsiteX73" fmla="*/ 613678 w 780009"/>
              <a:gd name="connsiteY73" fmla="*/ 969288 h 1078438"/>
              <a:gd name="connsiteX74" fmla="*/ 639337 w 780009"/>
              <a:gd name="connsiteY74" fmla="*/ 1009590 h 1078438"/>
              <a:gd name="connsiteX75" fmla="*/ 780009 w 780009"/>
              <a:gd name="connsiteY75" fmla="*/ 1078438 h 1078438"/>
              <a:gd name="connsiteX76" fmla="*/ 750900 w 780009"/>
              <a:gd name="connsiteY76" fmla="*/ 1032719 h 1078438"/>
              <a:gd name="connsiteX77" fmla="*/ 658866 w 780009"/>
              <a:gd name="connsiteY77" fmla="*/ 1032719 h 1078438"/>
              <a:gd name="connsiteX78" fmla="*/ 657512 w 780009"/>
              <a:gd name="connsiteY78" fmla="*/ 1038135 h 1078438"/>
              <a:gd name="connsiteX79" fmla="*/ 683172 w 780009"/>
              <a:gd name="connsiteY79" fmla="*/ 1078438 h 1078438"/>
            </a:gdLst>
            <a:ahLst/>
            <a:cxnLst/>
            <a:rect l="l" t="t" r="r" b="b"/>
            <a:pathLst>
              <a:path w="780009" h="1078438">
                <a:moveTo>
                  <a:pt x="122484" y="45719"/>
                </a:moveTo>
                <a:lnTo>
                  <a:pt x="93375" y="0"/>
                </a:lnTo>
                <a:lnTo>
                  <a:pt x="1359" y="0"/>
                </a:lnTo>
                <a:lnTo>
                  <a:pt x="0" y="5436"/>
                </a:lnTo>
                <a:lnTo>
                  <a:pt x="25648" y="45719"/>
                </a:lnTo>
                <a:close/>
                <a:moveTo>
                  <a:pt x="166317" y="114563"/>
                </a:moveTo>
                <a:lnTo>
                  <a:pt x="137208" y="68844"/>
                </a:lnTo>
                <a:lnTo>
                  <a:pt x="45190" y="68844"/>
                </a:lnTo>
                <a:lnTo>
                  <a:pt x="43831" y="74279"/>
                </a:lnTo>
                <a:lnTo>
                  <a:pt x="69480" y="114563"/>
                </a:lnTo>
                <a:close/>
                <a:moveTo>
                  <a:pt x="210152" y="183411"/>
                </a:moveTo>
                <a:lnTo>
                  <a:pt x="181043" y="137692"/>
                </a:lnTo>
                <a:lnTo>
                  <a:pt x="89024" y="137692"/>
                </a:lnTo>
                <a:lnTo>
                  <a:pt x="87666" y="143125"/>
                </a:lnTo>
                <a:lnTo>
                  <a:pt x="113315" y="183411"/>
                </a:lnTo>
                <a:close/>
                <a:moveTo>
                  <a:pt x="253987" y="252259"/>
                </a:moveTo>
                <a:lnTo>
                  <a:pt x="224878" y="206540"/>
                </a:lnTo>
                <a:lnTo>
                  <a:pt x="132858" y="206541"/>
                </a:lnTo>
                <a:lnTo>
                  <a:pt x="131500" y="211973"/>
                </a:lnTo>
                <a:lnTo>
                  <a:pt x="157150" y="252260"/>
                </a:lnTo>
                <a:close/>
                <a:moveTo>
                  <a:pt x="297822" y="321108"/>
                </a:moveTo>
                <a:lnTo>
                  <a:pt x="268713" y="275389"/>
                </a:lnTo>
                <a:lnTo>
                  <a:pt x="176692" y="275389"/>
                </a:lnTo>
                <a:lnTo>
                  <a:pt x="175334" y="280820"/>
                </a:lnTo>
                <a:lnTo>
                  <a:pt x="200986" y="321108"/>
                </a:lnTo>
                <a:close/>
                <a:moveTo>
                  <a:pt x="341657" y="389956"/>
                </a:moveTo>
                <a:lnTo>
                  <a:pt x="312548" y="344237"/>
                </a:lnTo>
                <a:lnTo>
                  <a:pt x="220526" y="344237"/>
                </a:lnTo>
                <a:lnTo>
                  <a:pt x="219169" y="349666"/>
                </a:lnTo>
                <a:lnTo>
                  <a:pt x="244821" y="389956"/>
                </a:lnTo>
                <a:close/>
                <a:moveTo>
                  <a:pt x="385492" y="458804"/>
                </a:moveTo>
                <a:lnTo>
                  <a:pt x="356383" y="413085"/>
                </a:lnTo>
                <a:lnTo>
                  <a:pt x="264360" y="413085"/>
                </a:lnTo>
                <a:lnTo>
                  <a:pt x="263003" y="418513"/>
                </a:lnTo>
                <a:lnTo>
                  <a:pt x="288656" y="458804"/>
                </a:lnTo>
                <a:close/>
                <a:moveTo>
                  <a:pt x="429327" y="527652"/>
                </a:moveTo>
                <a:lnTo>
                  <a:pt x="400219" y="481933"/>
                </a:lnTo>
                <a:lnTo>
                  <a:pt x="308194" y="481934"/>
                </a:lnTo>
                <a:lnTo>
                  <a:pt x="306838" y="487361"/>
                </a:lnTo>
                <a:lnTo>
                  <a:pt x="332491" y="527652"/>
                </a:lnTo>
                <a:close/>
                <a:moveTo>
                  <a:pt x="473163" y="596500"/>
                </a:moveTo>
                <a:lnTo>
                  <a:pt x="444054" y="550782"/>
                </a:lnTo>
                <a:lnTo>
                  <a:pt x="352028" y="550782"/>
                </a:lnTo>
                <a:lnTo>
                  <a:pt x="350672" y="556207"/>
                </a:lnTo>
                <a:lnTo>
                  <a:pt x="376326" y="596501"/>
                </a:lnTo>
                <a:close/>
                <a:moveTo>
                  <a:pt x="516998" y="665349"/>
                </a:moveTo>
                <a:lnTo>
                  <a:pt x="487889" y="619630"/>
                </a:lnTo>
                <a:lnTo>
                  <a:pt x="395862" y="619630"/>
                </a:lnTo>
                <a:lnTo>
                  <a:pt x="394506" y="625054"/>
                </a:lnTo>
                <a:lnTo>
                  <a:pt x="420161" y="665349"/>
                </a:lnTo>
                <a:close/>
                <a:moveTo>
                  <a:pt x="560833" y="734197"/>
                </a:moveTo>
                <a:lnTo>
                  <a:pt x="531724" y="688478"/>
                </a:lnTo>
                <a:lnTo>
                  <a:pt x="439696" y="688478"/>
                </a:lnTo>
                <a:lnTo>
                  <a:pt x="438340" y="693901"/>
                </a:lnTo>
                <a:lnTo>
                  <a:pt x="463996" y="734197"/>
                </a:lnTo>
                <a:close/>
                <a:moveTo>
                  <a:pt x="604668" y="803045"/>
                </a:moveTo>
                <a:lnTo>
                  <a:pt x="575559" y="757326"/>
                </a:lnTo>
                <a:lnTo>
                  <a:pt x="483530" y="757326"/>
                </a:lnTo>
                <a:lnTo>
                  <a:pt x="482174" y="762747"/>
                </a:lnTo>
                <a:lnTo>
                  <a:pt x="507832" y="803045"/>
                </a:lnTo>
                <a:close/>
                <a:moveTo>
                  <a:pt x="648503" y="871893"/>
                </a:moveTo>
                <a:lnTo>
                  <a:pt x="619394" y="826174"/>
                </a:lnTo>
                <a:lnTo>
                  <a:pt x="527364" y="826175"/>
                </a:lnTo>
                <a:lnTo>
                  <a:pt x="526009" y="831595"/>
                </a:lnTo>
                <a:lnTo>
                  <a:pt x="551667" y="871894"/>
                </a:lnTo>
                <a:close/>
                <a:moveTo>
                  <a:pt x="692339" y="940742"/>
                </a:moveTo>
                <a:lnTo>
                  <a:pt x="663230" y="895023"/>
                </a:lnTo>
                <a:lnTo>
                  <a:pt x="571198" y="895023"/>
                </a:lnTo>
                <a:lnTo>
                  <a:pt x="569843" y="900442"/>
                </a:lnTo>
                <a:lnTo>
                  <a:pt x="595502" y="940742"/>
                </a:lnTo>
                <a:close/>
                <a:moveTo>
                  <a:pt x="736174" y="1009590"/>
                </a:moveTo>
                <a:lnTo>
                  <a:pt x="707065" y="963871"/>
                </a:lnTo>
                <a:lnTo>
                  <a:pt x="615032" y="963871"/>
                </a:lnTo>
                <a:lnTo>
                  <a:pt x="613678" y="969288"/>
                </a:lnTo>
                <a:lnTo>
                  <a:pt x="639337" y="1009590"/>
                </a:lnTo>
                <a:close/>
                <a:moveTo>
                  <a:pt x="780009" y="1078438"/>
                </a:moveTo>
                <a:lnTo>
                  <a:pt x="750900" y="1032719"/>
                </a:lnTo>
                <a:lnTo>
                  <a:pt x="658866" y="1032719"/>
                </a:lnTo>
                <a:lnTo>
                  <a:pt x="657512" y="1038135"/>
                </a:lnTo>
                <a:lnTo>
                  <a:pt x="683172" y="1078438"/>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6546874" y="433387"/>
            <a:ext cx="1221846" cy="108585"/>
          </a:xfrm>
          <a:custGeom>
            <a:avLst/>
            <a:gdLst>
              <a:gd name="connsiteX0" fmla="*/ 1097280 w 1221846"/>
              <a:gd name="connsiteY0" fmla="*/ 108585 h 108585"/>
              <a:gd name="connsiteX1" fmla="*/ 1142595 w 1221846"/>
              <a:gd name="connsiteY1" fmla="*/ 108585 h 108585"/>
              <a:gd name="connsiteX2" fmla="*/ 1221846 w 1221846"/>
              <a:gd name="connsiteY2" fmla="*/ 0 h 108585"/>
              <a:gd name="connsiteX3" fmla="*/ 1176531 w 1221846"/>
              <a:gd name="connsiteY3" fmla="*/ 0 h 108585"/>
              <a:gd name="connsiteX4" fmla="*/ 1024128 w 1221846"/>
              <a:gd name="connsiteY4" fmla="*/ 108585 h 108585"/>
              <a:gd name="connsiteX5" fmla="*/ 1069443 w 1221846"/>
              <a:gd name="connsiteY5" fmla="*/ 108585 h 108585"/>
              <a:gd name="connsiteX6" fmla="*/ 1148694 w 1221846"/>
              <a:gd name="connsiteY6" fmla="*/ 0 h 108585"/>
              <a:gd name="connsiteX7" fmla="*/ 1103379 w 1221846"/>
              <a:gd name="connsiteY7" fmla="*/ 0 h 108585"/>
              <a:gd name="connsiteX8" fmla="*/ 950976 w 1221846"/>
              <a:gd name="connsiteY8" fmla="*/ 108585 h 108585"/>
              <a:gd name="connsiteX9" fmla="*/ 996291 w 1221846"/>
              <a:gd name="connsiteY9" fmla="*/ 108585 h 108585"/>
              <a:gd name="connsiteX10" fmla="*/ 1075542 w 1221846"/>
              <a:gd name="connsiteY10" fmla="*/ 0 h 108585"/>
              <a:gd name="connsiteX11" fmla="*/ 1030227 w 1221846"/>
              <a:gd name="connsiteY11" fmla="*/ 0 h 108585"/>
              <a:gd name="connsiteX12" fmla="*/ 877824 w 1221846"/>
              <a:gd name="connsiteY12" fmla="*/ 108585 h 108585"/>
              <a:gd name="connsiteX13" fmla="*/ 923139 w 1221846"/>
              <a:gd name="connsiteY13" fmla="*/ 108585 h 108585"/>
              <a:gd name="connsiteX14" fmla="*/ 1002390 w 1221846"/>
              <a:gd name="connsiteY14" fmla="*/ 0 h 108585"/>
              <a:gd name="connsiteX15" fmla="*/ 957075 w 1221846"/>
              <a:gd name="connsiteY15" fmla="*/ 0 h 108585"/>
              <a:gd name="connsiteX16" fmla="*/ 804672 w 1221846"/>
              <a:gd name="connsiteY16" fmla="*/ 108585 h 108585"/>
              <a:gd name="connsiteX17" fmla="*/ 849987 w 1221846"/>
              <a:gd name="connsiteY17" fmla="*/ 108585 h 108585"/>
              <a:gd name="connsiteX18" fmla="*/ 929238 w 1221846"/>
              <a:gd name="connsiteY18" fmla="*/ 0 h 108585"/>
              <a:gd name="connsiteX19" fmla="*/ 883923 w 1221846"/>
              <a:gd name="connsiteY19" fmla="*/ 0 h 108585"/>
              <a:gd name="connsiteX20" fmla="*/ 731520 w 1221846"/>
              <a:gd name="connsiteY20" fmla="*/ 108585 h 108585"/>
              <a:gd name="connsiteX21" fmla="*/ 776835 w 1221846"/>
              <a:gd name="connsiteY21" fmla="*/ 108585 h 108585"/>
              <a:gd name="connsiteX22" fmla="*/ 856086 w 1221846"/>
              <a:gd name="connsiteY22" fmla="*/ 0 h 108585"/>
              <a:gd name="connsiteX23" fmla="*/ 810771 w 1221846"/>
              <a:gd name="connsiteY23" fmla="*/ 0 h 108585"/>
              <a:gd name="connsiteX24" fmla="*/ 658368 w 1221846"/>
              <a:gd name="connsiteY24" fmla="*/ 108585 h 108585"/>
              <a:gd name="connsiteX25" fmla="*/ 703683 w 1221846"/>
              <a:gd name="connsiteY25" fmla="*/ 108585 h 108585"/>
              <a:gd name="connsiteX26" fmla="*/ 782934 w 1221846"/>
              <a:gd name="connsiteY26" fmla="*/ 0 h 108585"/>
              <a:gd name="connsiteX27" fmla="*/ 737619 w 1221846"/>
              <a:gd name="connsiteY27" fmla="*/ 0 h 108585"/>
              <a:gd name="connsiteX28" fmla="*/ 585216 w 1221846"/>
              <a:gd name="connsiteY28" fmla="*/ 108585 h 108585"/>
              <a:gd name="connsiteX29" fmla="*/ 630531 w 1221846"/>
              <a:gd name="connsiteY29" fmla="*/ 108585 h 108585"/>
              <a:gd name="connsiteX30" fmla="*/ 709782 w 1221846"/>
              <a:gd name="connsiteY30" fmla="*/ 0 h 108585"/>
              <a:gd name="connsiteX31" fmla="*/ 664467 w 1221846"/>
              <a:gd name="connsiteY31" fmla="*/ 0 h 108585"/>
              <a:gd name="connsiteX32" fmla="*/ 512064 w 1221846"/>
              <a:gd name="connsiteY32" fmla="*/ 108585 h 108585"/>
              <a:gd name="connsiteX33" fmla="*/ 557379 w 1221846"/>
              <a:gd name="connsiteY33" fmla="*/ 108585 h 108585"/>
              <a:gd name="connsiteX34" fmla="*/ 636630 w 1221846"/>
              <a:gd name="connsiteY34" fmla="*/ 0 h 108585"/>
              <a:gd name="connsiteX35" fmla="*/ 591315 w 1221846"/>
              <a:gd name="connsiteY35" fmla="*/ 0 h 108585"/>
              <a:gd name="connsiteX36" fmla="*/ 438912 w 1221846"/>
              <a:gd name="connsiteY36" fmla="*/ 108585 h 108585"/>
              <a:gd name="connsiteX37" fmla="*/ 484227 w 1221846"/>
              <a:gd name="connsiteY37" fmla="*/ 108585 h 108585"/>
              <a:gd name="connsiteX38" fmla="*/ 563478 w 1221846"/>
              <a:gd name="connsiteY38" fmla="*/ 0 h 108585"/>
              <a:gd name="connsiteX39" fmla="*/ 518163 w 1221846"/>
              <a:gd name="connsiteY39" fmla="*/ 0 h 108585"/>
              <a:gd name="connsiteX40" fmla="*/ 365760 w 1221846"/>
              <a:gd name="connsiteY40" fmla="*/ 108585 h 108585"/>
              <a:gd name="connsiteX41" fmla="*/ 411075 w 1221846"/>
              <a:gd name="connsiteY41" fmla="*/ 108585 h 108585"/>
              <a:gd name="connsiteX42" fmla="*/ 490326 w 1221846"/>
              <a:gd name="connsiteY42" fmla="*/ 0 h 108585"/>
              <a:gd name="connsiteX43" fmla="*/ 445011 w 1221846"/>
              <a:gd name="connsiteY43" fmla="*/ 0 h 108585"/>
              <a:gd name="connsiteX44" fmla="*/ 292608 w 1221846"/>
              <a:gd name="connsiteY44" fmla="*/ 108585 h 108585"/>
              <a:gd name="connsiteX45" fmla="*/ 337923 w 1221846"/>
              <a:gd name="connsiteY45" fmla="*/ 108585 h 108585"/>
              <a:gd name="connsiteX46" fmla="*/ 417174 w 1221846"/>
              <a:gd name="connsiteY46" fmla="*/ 0 h 108585"/>
              <a:gd name="connsiteX47" fmla="*/ 371859 w 1221846"/>
              <a:gd name="connsiteY47" fmla="*/ 0 h 108585"/>
              <a:gd name="connsiteX48" fmla="*/ 219456 w 1221846"/>
              <a:gd name="connsiteY48" fmla="*/ 108585 h 108585"/>
              <a:gd name="connsiteX49" fmla="*/ 264771 w 1221846"/>
              <a:gd name="connsiteY49" fmla="*/ 108585 h 108585"/>
              <a:gd name="connsiteX50" fmla="*/ 344022 w 1221846"/>
              <a:gd name="connsiteY50" fmla="*/ 0 h 108585"/>
              <a:gd name="connsiteX51" fmla="*/ 298707 w 1221846"/>
              <a:gd name="connsiteY51" fmla="*/ 0 h 108585"/>
              <a:gd name="connsiteX52" fmla="*/ 146304 w 1221846"/>
              <a:gd name="connsiteY52" fmla="*/ 108585 h 108585"/>
              <a:gd name="connsiteX53" fmla="*/ 191619 w 1221846"/>
              <a:gd name="connsiteY53" fmla="*/ 108585 h 108585"/>
              <a:gd name="connsiteX54" fmla="*/ 270870 w 1221846"/>
              <a:gd name="connsiteY54" fmla="*/ 0 h 108585"/>
              <a:gd name="connsiteX55" fmla="*/ 225555 w 1221846"/>
              <a:gd name="connsiteY55" fmla="*/ 0 h 108585"/>
              <a:gd name="connsiteX56" fmla="*/ 73152 w 1221846"/>
              <a:gd name="connsiteY56" fmla="*/ 108585 h 108585"/>
              <a:gd name="connsiteX57" fmla="*/ 118467 w 1221846"/>
              <a:gd name="connsiteY57" fmla="*/ 108585 h 108585"/>
              <a:gd name="connsiteX58" fmla="*/ 197718 w 1221846"/>
              <a:gd name="connsiteY58" fmla="*/ 0 h 108585"/>
              <a:gd name="connsiteX59" fmla="*/ 152403 w 1221846"/>
              <a:gd name="connsiteY59" fmla="*/ 0 h 108585"/>
              <a:gd name="connsiteX60" fmla="*/ 0 w 1221846"/>
              <a:gd name="connsiteY60" fmla="*/ 108585 h 108585"/>
              <a:gd name="connsiteX61" fmla="*/ 45315 w 1221846"/>
              <a:gd name="connsiteY61" fmla="*/ 108585 h 108585"/>
              <a:gd name="connsiteX62" fmla="*/ 124566 w 1221846"/>
              <a:gd name="connsiteY62" fmla="*/ 0 h 108585"/>
              <a:gd name="connsiteX63" fmla="*/ 79251 w 1221846"/>
              <a:gd name="connsiteY63" fmla="*/ 0 h 108585"/>
            </a:gdLst>
            <a:ahLst/>
            <a:cxnLst/>
            <a:rect l="l" t="t" r="r" b="b"/>
            <a:pathLst>
              <a:path w="1221846" h="108585">
                <a:moveTo>
                  <a:pt x="1097280" y="108585"/>
                </a:moveTo>
                <a:lnTo>
                  <a:pt x="1142595" y="108585"/>
                </a:lnTo>
                <a:lnTo>
                  <a:pt x="1221846" y="0"/>
                </a:lnTo>
                <a:lnTo>
                  <a:pt x="1176531" y="0"/>
                </a:lnTo>
                <a:close/>
                <a:moveTo>
                  <a:pt x="1024128" y="108585"/>
                </a:moveTo>
                <a:lnTo>
                  <a:pt x="1069443" y="108585"/>
                </a:lnTo>
                <a:lnTo>
                  <a:pt x="1148694" y="0"/>
                </a:lnTo>
                <a:lnTo>
                  <a:pt x="1103379" y="0"/>
                </a:lnTo>
                <a:close/>
                <a:moveTo>
                  <a:pt x="950976" y="108585"/>
                </a:moveTo>
                <a:lnTo>
                  <a:pt x="996291" y="108585"/>
                </a:lnTo>
                <a:lnTo>
                  <a:pt x="1075542" y="0"/>
                </a:lnTo>
                <a:lnTo>
                  <a:pt x="1030227" y="0"/>
                </a:lnTo>
                <a:close/>
                <a:moveTo>
                  <a:pt x="877824" y="108585"/>
                </a:moveTo>
                <a:lnTo>
                  <a:pt x="923139" y="108585"/>
                </a:lnTo>
                <a:lnTo>
                  <a:pt x="1002390" y="0"/>
                </a:lnTo>
                <a:lnTo>
                  <a:pt x="957075" y="0"/>
                </a:lnTo>
                <a:close/>
                <a:moveTo>
                  <a:pt x="804672" y="108585"/>
                </a:moveTo>
                <a:lnTo>
                  <a:pt x="849987" y="108585"/>
                </a:lnTo>
                <a:lnTo>
                  <a:pt x="929238" y="0"/>
                </a:lnTo>
                <a:lnTo>
                  <a:pt x="883923" y="0"/>
                </a:lnTo>
                <a:close/>
                <a:moveTo>
                  <a:pt x="731520" y="108585"/>
                </a:moveTo>
                <a:lnTo>
                  <a:pt x="776835" y="108585"/>
                </a:lnTo>
                <a:lnTo>
                  <a:pt x="856086" y="0"/>
                </a:lnTo>
                <a:lnTo>
                  <a:pt x="810771" y="0"/>
                </a:lnTo>
                <a:close/>
                <a:moveTo>
                  <a:pt x="658368" y="108585"/>
                </a:moveTo>
                <a:lnTo>
                  <a:pt x="703683" y="108585"/>
                </a:lnTo>
                <a:lnTo>
                  <a:pt x="782934" y="0"/>
                </a:lnTo>
                <a:lnTo>
                  <a:pt x="737619" y="0"/>
                </a:lnTo>
                <a:close/>
                <a:moveTo>
                  <a:pt x="585216" y="108585"/>
                </a:moveTo>
                <a:lnTo>
                  <a:pt x="630531" y="108585"/>
                </a:lnTo>
                <a:lnTo>
                  <a:pt x="709782" y="0"/>
                </a:lnTo>
                <a:lnTo>
                  <a:pt x="664467" y="0"/>
                </a:lnTo>
                <a:close/>
                <a:moveTo>
                  <a:pt x="512064" y="108585"/>
                </a:moveTo>
                <a:lnTo>
                  <a:pt x="557379" y="108585"/>
                </a:lnTo>
                <a:lnTo>
                  <a:pt x="636630" y="0"/>
                </a:lnTo>
                <a:lnTo>
                  <a:pt x="591315" y="0"/>
                </a:lnTo>
                <a:close/>
                <a:moveTo>
                  <a:pt x="438912" y="108585"/>
                </a:moveTo>
                <a:lnTo>
                  <a:pt x="484227" y="108585"/>
                </a:lnTo>
                <a:lnTo>
                  <a:pt x="563478" y="0"/>
                </a:lnTo>
                <a:lnTo>
                  <a:pt x="518163" y="0"/>
                </a:lnTo>
                <a:close/>
                <a:moveTo>
                  <a:pt x="365760" y="108585"/>
                </a:moveTo>
                <a:lnTo>
                  <a:pt x="411075" y="108585"/>
                </a:lnTo>
                <a:lnTo>
                  <a:pt x="490326" y="0"/>
                </a:lnTo>
                <a:lnTo>
                  <a:pt x="445011" y="0"/>
                </a:lnTo>
                <a:close/>
                <a:moveTo>
                  <a:pt x="292608" y="108585"/>
                </a:moveTo>
                <a:lnTo>
                  <a:pt x="337923" y="108585"/>
                </a:lnTo>
                <a:lnTo>
                  <a:pt x="417174" y="0"/>
                </a:lnTo>
                <a:lnTo>
                  <a:pt x="371859" y="0"/>
                </a:lnTo>
                <a:close/>
                <a:moveTo>
                  <a:pt x="219456" y="108585"/>
                </a:moveTo>
                <a:lnTo>
                  <a:pt x="264771" y="108585"/>
                </a:lnTo>
                <a:lnTo>
                  <a:pt x="344022" y="0"/>
                </a:lnTo>
                <a:lnTo>
                  <a:pt x="298707" y="0"/>
                </a:lnTo>
                <a:close/>
                <a:moveTo>
                  <a:pt x="146304" y="108585"/>
                </a:moveTo>
                <a:lnTo>
                  <a:pt x="191619" y="108585"/>
                </a:lnTo>
                <a:lnTo>
                  <a:pt x="270870" y="0"/>
                </a:lnTo>
                <a:lnTo>
                  <a:pt x="225555" y="0"/>
                </a:lnTo>
                <a:close/>
                <a:moveTo>
                  <a:pt x="73152" y="108585"/>
                </a:moveTo>
                <a:lnTo>
                  <a:pt x="118467" y="108585"/>
                </a:lnTo>
                <a:lnTo>
                  <a:pt x="197718" y="0"/>
                </a:lnTo>
                <a:lnTo>
                  <a:pt x="152403" y="0"/>
                </a:lnTo>
                <a:close/>
                <a:moveTo>
                  <a:pt x="0" y="108585"/>
                </a:moveTo>
                <a:lnTo>
                  <a:pt x="45315" y="108585"/>
                </a:lnTo>
                <a:lnTo>
                  <a:pt x="124566" y="0"/>
                </a:lnTo>
                <a:lnTo>
                  <a:pt x="79251" y="0"/>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82187" y="5446568"/>
            <a:ext cx="3684211" cy="389616"/>
          </a:xfrm>
          <a:prstGeom prst="rect">
            <a:avLst/>
          </a:prstGeom>
          <a:noFill/>
          <a:ln>
            <a:noFill/>
          </a:ln>
        </p:spPr>
        <p:txBody>
          <a:bodyPr vert="horz" wrap="square" lIns="0" tIns="0" rIns="0" bIns="0" rtlCol="0" anchor="t"/>
          <a:lstStyle/>
          <a:p>
            <a:pPr algn="l">
              <a:lnSpc>
                <a:spcPct val="110000"/>
              </a:lnSpc>
            </a:pPr>
            <a:r>
              <a:rPr kumimoji="1" lang="en-US" altLang="zh-CN" sz="2400">
                <a:ln w="12700">
                  <a:noFill/>
                </a:ln>
                <a:gradFill>
                  <a:gsLst>
                    <a:gs pos="59000">
                      <a:srgbClr val="FFFFFF">
                        <a:alpha val="100000"/>
                      </a:srgbClr>
                    </a:gs>
                    <a:gs pos="100000">
                      <a:srgbClr val="12D2F8">
                        <a:alpha val="100000"/>
                      </a:srgbClr>
                    </a:gs>
                  </a:gsLst>
                  <a:lin ang="5400000" scaled="0"/>
                </a:gradFill>
                <a:latin typeface="OPPOSans R" panose="00020600040101010101" charset="-122"/>
                <a:ea typeface="OPPOSans R" panose="00020600040101010101" charset="-122"/>
                <a:cs typeface="OPPOSans R" panose="00020600040101010101" charset="-122"/>
              </a:rPr>
              <a:t>202X Powerpoint Design</a:t>
            </a:r>
            <a:endParaRPr kumimoji="1" lang="zh-CN" altLang="en-US"/>
          </a:p>
        </p:txBody>
      </p:sp>
      <p:sp>
        <p:nvSpPr>
          <p:cNvPr id="10" name="标题 1"/>
          <p:cNvSpPr txBox="1"/>
          <p:nvPr/>
        </p:nvSpPr>
        <p:spPr>
          <a:xfrm>
            <a:off x="4475955" y="5824141"/>
            <a:ext cx="1169043" cy="69448"/>
          </a:xfrm>
          <a:prstGeom prst="parallelogram">
            <a:avLst>
              <a:gd name="adj" fmla="val 35972"/>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020287" y="5846265"/>
            <a:ext cx="3600000" cy="25200"/>
          </a:xfrm>
          <a:prstGeom prst="parallelogram">
            <a:avLst>
              <a:gd name="adj" fmla="val 35972"/>
            </a:avLst>
          </a:prstGeom>
          <a:gradFill>
            <a:gsLst>
              <a:gs pos="0">
                <a:schemeClr val="accent2">
                  <a:lumMod val="60000"/>
                  <a:lumOff val="40000"/>
                  <a:alpha val="0"/>
                </a:schemeClr>
              </a:gs>
              <a:gs pos="87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256199">
            <a:off x="4714518" y="334271"/>
            <a:ext cx="442191" cy="1792164"/>
          </a:xfrm>
          <a:custGeom>
            <a:avLst/>
            <a:gdLst>
              <a:gd name="connsiteX0" fmla="*/ 0 w 442191"/>
              <a:gd name="connsiteY0" fmla="*/ 169181 h 1792164"/>
              <a:gd name="connsiteX1" fmla="*/ 442191 w 442191"/>
              <a:gd name="connsiteY1" fmla="*/ 0 h 1792164"/>
              <a:gd name="connsiteX2" fmla="*/ 442191 w 442191"/>
              <a:gd name="connsiteY2" fmla="*/ 1792164 h 1792164"/>
              <a:gd name="connsiteX3" fmla="*/ 0 w 442191"/>
              <a:gd name="connsiteY3" fmla="*/ 1792164 h 1792164"/>
            </a:gdLst>
            <a:ahLst/>
            <a:cxnLst/>
            <a:rect l="l" t="t" r="r" b="b"/>
            <a:pathLst>
              <a:path w="442191" h="1792164">
                <a:moveTo>
                  <a:pt x="0" y="169181"/>
                </a:moveTo>
                <a:lnTo>
                  <a:pt x="442191" y="0"/>
                </a:lnTo>
                <a:lnTo>
                  <a:pt x="442191" y="1792164"/>
                </a:lnTo>
                <a:lnTo>
                  <a:pt x="0" y="1792164"/>
                </a:lnTo>
                <a:close/>
              </a:path>
            </a:pathLst>
          </a:custGeom>
          <a:gradFill>
            <a:gsLst>
              <a:gs pos="17000">
                <a:schemeClr val="accent2">
                  <a:alpha val="30000"/>
                </a:schemeClr>
              </a:gs>
              <a:gs pos="70000">
                <a:schemeClr val="accent2">
                  <a:alpha val="0"/>
                </a:schemeClr>
              </a:gs>
            </a:gsLst>
            <a:lin ang="5400000" scaled="0"/>
          </a:gradFill>
          <a:ln w="12700" cap="sq">
            <a:noFill/>
            <a:miter/>
          </a:ln>
          <a:effectLst/>
        </p:spPr>
        <p:txBody>
          <a:bodyPr vert="horz" wrap="square" lIns="148133" tIns="74066" rIns="148133" bIns="74066" rtlCol="0" anchor="ctr"/>
          <a:lstStyle/>
          <a:p>
            <a:pPr algn="ctr">
              <a:lnSpc>
                <a:spcPct val="110000"/>
              </a:lnSpc>
            </a:pPr>
            <a:endParaRPr kumimoji="1" lang="zh-CN" altLang="en-US"/>
          </a:p>
        </p:txBody>
      </p:sp>
      <p:sp>
        <p:nvSpPr>
          <p:cNvPr id="13" name="标题 1"/>
          <p:cNvSpPr txBox="1"/>
          <p:nvPr/>
        </p:nvSpPr>
        <p:spPr>
          <a:xfrm rot="1260000">
            <a:off x="4534076" y="368222"/>
            <a:ext cx="249542" cy="1791770"/>
          </a:xfrm>
          <a:custGeom>
            <a:avLst/>
            <a:gdLst>
              <a:gd name="connsiteX0" fmla="*/ 0 w 249542"/>
              <a:gd name="connsiteY0" fmla="*/ 95790 h 1791770"/>
              <a:gd name="connsiteX1" fmla="*/ 249542 w 249542"/>
              <a:gd name="connsiteY1" fmla="*/ 0 h 1791770"/>
              <a:gd name="connsiteX2" fmla="*/ 249542 w 249542"/>
              <a:gd name="connsiteY2" fmla="*/ 1791770 h 1791770"/>
              <a:gd name="connsiteX3" fmla="*/ 0 w 249542"/>
              <a:gd name="connsiteY3" fmla="*/ 1791770 h 1791770"/>
            </a:gdLst>
            <a:ahLst/>
            <a:cxnLst/>
            <a:rect l="l" t="t" r="r" b="b"/>
            <a:pathLst>
              <a:path w="249542" h="1791770">
                <a:moveTo>
                  <a:pt x="0" y="95790"/>
                </a:moveTo>
                <a:lnTo>
                  <a:pt x="249542" y="0"/>
                </a:lnTo>
                <a:lnTo>
                  <a:pt x="249542" y="1791770"/>
                </a:lnTo>
                <a:lnTo>
                  <a:pt x="0" y="1791770"/>
                </a:lnTo>
                <a:close/>
              </a:path>
            </a:pathLst>
          </a:custGeom>
          <a:gradFill>
            <a:gsLst>
              <a:gs pos="17000">
                <a:schemeClr val="accent2">
                  <a:alpha val="30000"/>
                </a:schemeClr>
              </a:gs>
              <a:gs pos="70000">
                <a:schemeClr val="accent2">
                  <a:alpha val="0"/>
                </a:schemeClr>
              </a:gs>
            </a:gsLst>
            <a:lin ang="5400000" scaled="0"/>
          </a:gradFill>
          <a:ln w="12700" cap="sq">
            <a:noFill/>
            <a:miter/>
          </a:ln>
          <a:effectLst/>
        </p:spPr>
        <p:txBody>
          <a:bodyPr vert="horz" wrap="square" lIns="148133" tIns="74066" rIns="148133" bIns="74066" rtlCol="0" anchor="ctr"/>
          <a:lstStyle/>
          <a:p>
            <a:pPr algn="ctr">
              <a:lnSpc>
                <a:spcPct val="110000"/>
              </a:lnSpc>
            </a:pPr>
            <a:endParaRPr kumimoji="1" lang="zh-CN" altLang="en-US"/>
          </a:p>
        </p:txBody>
      </p:sp>
      <p:sp>
        <p:nvSpPr>
          <p:cNvPr id="14" name="标题 1"/>
          <p:cNvSpPr txBox="1"/>
          <p:nvPr/>
        </p:nvSpPr>
        <p:spPr>
          <a:xfrm>
            <a:off x="550718" y="729206"/>
            <a:ext cx="3228809" cy="613458"/>
          </a:xfrm>
          <a:custGeom>
            <a:avLst/>
            <a:gdLst>
              <a:gd name="connsiteX0" fmla="*/ 0 w 3398421"/>
              <a:gd name="connsiteY0" fmla="*/ 0 h 613458"/>
              <a:gd name="connsiteX1" fmla="*/ 3398421 w 3398421"/>
              <a:gd name="connsiteY1" fmla="*/ 0 h 613458"/>
              <a:gd name="connsiteX2" fmla="*/ 3245057 w 3398421"/>
              <a:gd name="connsiteY2" fmla="*/ 613458 h 613458"/>
              <a:gd name="connsiteX3" fmla="*/ 0 w 3398421"/>
              <a:gd name="connsiteY3" fmla="*/ 613458 h 613458"/>
            </a:gdLst>
            <a:ahLst/>
            <a:cxnLst/>
            <a:rect l="l" t="t" r="r" b="b"/>
            <a:pathLst>
              <a:path w="3398421" h="613458">
                <a:moveTo>
                  <a:pt x="0" y="0"/>
                </a:moveTo>
                <a:lnTo>
                  <a:pt x="3398421" y="0"/>
                </a:lnTo>
                <a:lnTo>
                  <a:pt x="3245057" y="613458"/>
                </a:lnTo>
                <a:lnTo>
                  <a:pt x="0" y="613458"/>
                </a:lnTo>
                <a:close/>
              </a:path>
            </a:pathLst>
          </a:custGeom>
          <a:gradFill>
            <a:gsLst>
              <a:gs pos="0">
                <a:schemeClr val="accent2">
                  <a:alpha val="0"/>
                </a:schemeClr>
              </a:gs>
              <a:gs pos="71000">
                <a:schemeClr val="accent2"/>
              </a:gs>
            </a:gsLst>
            <a:lin ang="0" scaled="0"/>
          </a:gradFill>
          <a:ln w="12700" cap="sq">
            <a:gradFill>
              <a:gsLst>
                <a:gs pos="25000">
                  <a:schemeClr val="accent2">
                    <a:alpha val="0"/>
                  </a:schemeClr>
                </a:gs>
                <a:gs pos="100000">
                  <a:schemeClr val="accent2"/>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16884" y="3248996"/>
            <a:ext cx="6145382" cy="1824752"/>
          </a:xfrm>
          <a:prstGeom prst="rect">
            <a:avLst/>
          </a:prstGeom>
          <a:noFill/>
          <a:ln>
            <a:noFill/>
          </a:ln>
        </p:spPr>
        <p:txBody>
          <a:bodyPr vert="horz" wrap="square" lIns="0" tIns="0" rIns="0" bIns="0" rtlCol="0" anchor="t"/>
          <a:lstStyle/>
          <a:p>
            <a:pPr algn="l">
              <a:lnSpc>
                <a:spcPct val="130000"/>
              </a:lnSpc>
            </a:pPr>
            <a:r>
              <a:rPr kumimoji="1" lang="en-US" altLang="zh-CN" sz="5000">
                <a:ln w="25400">
                  <a:noFill/>
                </a:ln>
                <a:gradFill>
                  <a:gsLst>
                    <a:gs pos="45000">
                      <a:srgbClr val="FFFFFF">
                        <a:alpha val="100000"/>
                      </a:srgbClr>
                    </a:gs>
                    <a:gs pos="100000">
                      <a:srgbClr val="12D2F8">
                        <a:alpha val="100000"/>
                      </a:srgbClr>
                    </a:gs>
                  </a:gsLst>
                  <a:lin ang="5400000" scaled="0"/>
                </a:gradFill>
                <a:latin typeface="OPPOSans H" panose="00020600040101010101" charset="-122"/>
                <a:ea typeface="OPPOSans H" panose="00020600040101010101" charset="-122"/>
                <a:cs typeface="OPPOSans H" panose="00020600040101010101" charset="-122"/>
              </a:rPr>
              <a:t>方案设计与技术架构</a:t>
            </a:r>
            <a:endParaRPr kumimoji="1" lang="zh-CN" altLang="en-US"/>
          </a:p>
        </p:txBody>
      </p:sp>
      <p:sp>
        <p:nvSpPr>
          <p:cNvPr id="17" name="标题 1"/>
          <p:cNvSpPr txBox="1"/>
          <p:nvPr/>
        </p:nvSpPr>
        <p:spPr>
          <a:xfrm>
            <a:off x="912818" y="1827390"/>
            <a:ext cx="3308488" cy="1231106"/>
          </a:xfrm>
          <a:prstGeom prst="rect">
            <a:avLst/>
          </a:prstGeom>
          <a:noFill/>
          <a:ln>
            <a:noFill/>
          </a:ln>
          <a:effectLst/>
        </p:spPr>
        <p:txBody>
          <a:bodyPr vert="horz" wrap="square" lIns="0" tIns="0" rIns="0" bIns="0" rtlCol="0" anchor="b"/>
          <a:lstStyle/>
          <a:p>
            <a:pPr algn="l">
              <a:lnSpc>
                <a:spcPct val="110000"/>
              </a:lnSpc>
            </a:pPr>
            <a:r>
              <a:rPr kumimoji="1" lang="en-US" altLang="zh-CN" sz="8800">
                <a:ln w="9525">
                  <a:noFill/>
                </a:ln>
                <a:gradFill>
                  <a:gsLst>
                    <a:gs pos="47000">
                      <a:srgbClr val="71E4FB">
                        <a:alpha val="100000"/>
                      </a:srgbClr>
                    </a:gs>
                    <a:gs pos="80000">
                      <a:srgbClr val="12D2F8">
                        <a:alpha val="0"/>
                      </a:srgbClr>
                    </a:gs>
                  </a:gsLst>
                  <a:lin ang="5400000" scaled="0"/>
                </a:gradFill>
                <a:latin typeface="OPPOSans H" panose="00020600040101010101" charset="-122"/>
                <a:ea typeface="OPPOSans H" panose="00020600040101010101" charset="-122"/>
                <a:cs typeface="OPPOSans H" panose="00020600040101010101" charset="-122"/>
              </a:rPr>
              <a:t>PART</a:t>
            </a:r>
            <a:endParaRPr kumimoji="1" lang="zh-CN" altLang="en-US"/>
          </a:p>
        </p:txBody>
      </p:sp>
      <p:sp>
        <p:nvSpPr>
          <p:cNvPr id="18" name="标题 1"/>
          <p:cNvSpPr txBox="1"/>
          <p:nvPr/>
        </p:nvSpPr>
        <p:spPr>
          <a:xfrm>
            <a:off x="5898974" y="5279510"/>
            <a:ext cx="502177" cy="723732"/>
          </a:xfrm>
          <a:custGeom>
            <a:avLst/>
            <a:gdLst>
              <a:gd name="connsiteX0" fmla="*/ 468160 w 502177"/>
              <a:gd name="connsiteY0" fmla="*/ 655698 h 723732"/>
              <a:gd name="connsiteX1" fmla="*/ 502177 w 502177"/>
              <a:gd name="connsiteY1" fmla="*/ 689715 h 723732"/>
              <a:gd name="connsiteX2" fmla="*/ 468160 w 502177"/>
              <a:gd name="connsiteY2" fmla="*/ 723732 h 723732"/>
              <a:gd name="connsiteX3" fmla="*/ 434143 w 502177"/>
              <a:gd name="connsiteY3" fmla="*/ 689715 h 723732"/>
              <a:gd name="connsiteX4" fmla="*/ 468160 w 502177"/>
              <a:gd name="connsiteY4" fmla="*/ 655698 h 723732"/>
              <a:gd name="connsiteX5" fmla="*/ 323445 w 502177"/>
              <a:gd name="connsiteY5" fmla="*/ 655698 h 723732"/>
              <a:gd name="connsiteX6" fmla="*/ 357462 w 502177"/>
              <a:gd name="connsiteY6" fmla="*/ 689715 h 723732"/>
              <a:gd name="connsiteX7" fmla="*/ 323445 w 502177"/>
              <a:gd name="connsiteY7" fmla="*/ 723732 h 723732"/>
              <a:gd name="connsiteX8" fmla="*/ 289428 w 502177"/>
              <a:gd name="connsiteY8" fmla="*/ 689715 h 723732"/>
              <a:gd name="connsiteX9" fmla="*/ 323445 w 502177"/>
              <a:gd name="connsiteY9" fmla="*/ 655698 h 723732"/>
              <a:gd name="connsiteX10" fmla="*/ 178732 w 502177"/>
              <a:gd name="connsiteY10" fmla="*/ 655698 h 723732"/>
              <a:gd name="connsiteX11" fmla="*/ 212749 w 502177"/>
              <a:gd name="connsiteY11" fmla="*/ 689715 h 723732"/>
              <a:gd name="connsiteX12" fmla="*/ 178732 w 502177"/>
              <a:gd name="connsiteY12" fmla="*/ 723732 h 723732"/>
              <a:gd name="connsiteX13" fmla="*/ 144715 w 502177"/>
              <a:gd name="connsiteY13" fmla="*/ 689715 h 723732"/>
              <a:gd name="connsiteX14" fmla="*/ 178732 w 502177"/>
              <a:gd name="connsiteY14" fmla="*/ 655698 h 723732"/>
              <a:gd name="connsiteX15" fmla="*/ 34017 w 502177"/>
              <a:gd name="connsiteY15" fmla="*/ 655698 h 723732"/>
              <a:gd name="connsiteX16" fmla="*/ 68034 w 502177"/>
              <a:gd name="connsiteY16" fmla="*/ 689715 h 723732"/>
              <a:gd name="connsiteX17" fmla="*/ 34017 w 502177"/>
              <a:gd name="connsiteY17" fmla="*/ 723732 h 723732"/>
              <a:gd name="connsiteX18" fmla="*/ 0 w 502177"/>
              <a:gd name="connsiteY18" fmla="*/ 689715 h 723732"/>
              <a:gd name="connsiteX19" fmla="*/ 34017 w 502177"/>
              <a:gd name="connsiteY19" fmla="*/ 655698 h 723732"/>
              <a:gd name="connsiteX20" fmla="*/ 468160 w 502177"/>
              <a:gd name="connsiteY20" fmla="*/ 524558 h 723732"/>
              <a:gd name="connsiteX21" fmla="*/ 502177 w 502177"/>
              <a:gd name="connsiteY21" fmla="*/ 558575 h 723732"/>
              <a:gd name="connsiteX22" fmla="*/ 468160 w 502177"/>
              <a:gd name="connsiteY22" fmla="*/ 592592 h 723732"/>
              <a:gd name="connsiteX23" fmla="*/ 434143 w 502177"/>
              <a:gd name="connsiteY23" fmla="*/ 558575 h 723732"/>
              <a:gd name="connsiteX24" fmla="*/ 468160 w 502177"/>
              <a:gd name="connsiteY24" fmla="*/ 524558 h 723732"/>
              <a:gd name="connsiteX25" fmla="*/ 323445 w 502177"/>
              <a:gd name="connsiteY25" fmla="*/ 524558 h 723732"/>
              <a:gd name="connsiteX26" fmla="*/ 357462 w 502177"/>
              <a:gd name="connsiteY26" fmla="*/ 558575 h 723732"/>
              <a:gd name="connsiteX27" fmla="*/ 323445 w 502177"/>
              <a:gd name="connsiteY27" fmla="*/ 592592 h 723732"/>
              <a:gd name="connsiteX28" fmla="*/ 289428 w 502177"/>
              <a:gd name="connsiteY28" fmla="*/ 558575 h 723732"/>
              <a:gd name="connsiteX29" fmla="*/ 323445 w 502177"/>
              <a:gd name="connsiteY29" fmla="*/ 524558 h 723732"/>
              <a:gd name="connsiteX30" fmla="*/ 178732 w 502177"/>
              <a:gd name="connsiteY30" fmla="*/ 524558 h 723732"/>
              <a:gd name="connsiteX31" fmla="*/ 212749 w 502177"/>
              <a:gd name="connsiteY31" fmla="*/ 558575 h 723732"/>
              <a:gd name="connsiteX32" fmla="*/ 178732 w 502177"/>
              <a:gd name="connsiteY32" fmla="*/ 592592 h 723732"/>
              <a:gd name="connsiteX33" fmla="*/ 144715 w 502177"/>
              <a:gd name="connsiteY33" fmla="*/ 558575 h 723732"/>
              <a:gd name="connsiteX34" fmla="*/ 178732 w 502177"/>
              <a:gd name="connsiteY34" fmla="*/ 524558 h 723732"/>
              <a:gd name="connsiteX35" fmla="*/ 34017 w 502177"/>
              <a:gd name="connsiteY35" fmla="*/ 524558 h 723732"/>
              <a:gd name="connsiteX36" fmla="*/ 68034 w 502177"/>
              <a:gd name="connsiteY36" fmla="*/ 558575 h 723732"/>
              <a:gd name="connsiteX37" fmla="*/ 34017 w 502177"/>
              <a:gd name="connsiteY37" fmla="*/ 592592 h 723732"/>
              <a:gd name="connsiteX38" fmla="*/ 0 w 502177"/>
              <a:gd name="connsiteY38" fmla="*/ 558575 h 723732"/>
              <a:gd name="connsiteX39" fmla="*/ 34017 w 502177"/>
              <a:gd name="connsiteY39" fmla="*/ 524558 h 723732"/>
              <a:gd name="connsiteX40" fmla="*/ 468160 w 502177"/>
              <a:gd name="connsiteY40" fmla="*/ 393419 h 723732"/>
              <a:gd name="connsiteX41" fmla="*/ 502177 w 502177"/>
              <a:gd name="connsiteY41" fmla="*/ 427436 h 723732"/>
              <a:gd name="connsiteX42" fmla="*/ 468160 w 502177"/>
              <a:gd name="connsiteY42" fmla="*/ 461453 h 723732"/>
              <a:gd name="connsiteX43" fmla="*/ 434143 w 502177"/>
              <a:gd name="connsiteY43" fmla="*/ 427436 h 723732"/>
              <a:gd name="connsiteX44" fmla="*/ 468160 w 502177"/>
              <a:gd name="connsiteY44" fmla="*/ 393419 h 723732"/>
              <a:gd name="connsiteX45" fmla="*/ 323445 w 502177"/>
              <a:gd name="connsiteY45" fmla="*/ 393419 h 723732"/>
              <a:gd name="connsiteX46" fmla="*/ 357462 w 502177"/>
              <a:gd name="connsiteY46" fmla="*/ 427436 h 723732"/>
              <a:gd name="connsiteX47" fmla="*/ 323445 w 502177"/>
              <a:gd name="connsiteY47" fmla="*/ 461453 h 723732"/>
              <a:gd name="connsiteX48" fmla="*/ 289428 w 502177"/>
              <a:gd name="connsiteY48" fmla="*/ 427436 h 723732"/>
              <a:gd name="connsiteX49" fmla="*/ 323445 w 502177"/>
              <a:gd name="connsiteY49" fmla="*/ 393419 h 723732"/>
              <a:gd name="connsiteX50" fmla="*/ 178732 w 502177"/>
              <a:gd name="connsiteY50" fmla="*/ 393419 h 723732"/>
              <a:gd name="connsiteX51" fmla="*/ 212749 w 502177"/>
              <a:gd name="connsiteY51" fmla="*/ 427436 h 723732"/>
              <a:gd name="connsiteX52" fmla="*/ 178732 w 502177"/>
              <a:gd name="connsiteY52" fmla="*/ 461453 h 723732"/>
              <a:gd name="connsiteX53" fmla="*/ 144715 w 502177"/>
              <a:gd name="connsiteY53" fmla="*/ 427436 h 723732"/>
              <a:gd name="connsiteX54" fmla="*/ 178732 w 502177"/>
              <a:gd name="connsiteY54" fmla="*/ 393419 h 723732"/>
              <a:gd name="connsiteX55" fmla="*/ 34017 w 502177"/>
              <a:gd name="connsiteY55" fmla="*/ 393419 h 723732"/>
              <a:gd name="connsiteX56" fmla="*/ 68034 w 502177"/>
              <a:gd name="connsiteY56" fmla="*/ 427436 h 723732"/>
              <a:gd name="connsiteX57" fmla="*/ 34017 w 502177"/>
              <a:gd name="connsiteY57" fmla="*/ 461453 h 723732"/>
              <a:gd name="connsiteX58" fmla="*/ 0 w 502177"/>
              <a:gd name="connsiteY58" fmla="*/ 427436 h 723732"/>
              <a:gd name="connsiteX59" fmla="*/ 34017 w 502177"/>
              <a:gd name="connsiteY59" fmla="*/ 393419 h 723732"/>
              <a:gd name="connsiteX60" fmla="*/ 468160 w 502177"/>
              <a:gd name="connsiteY60" fmla="*/ 262279 h 723732"/>
              <a:gd name="connsiteX61" fmla="*/ 502177 w 502177"/>
              <a:gd name="connsiteY61" fmla="*/ 296296 h 723732"/>
              <a:gd name="connsiteX62" fmla="*/ 468160 w 502177"/>
              <a:gd name="connsiteY62" fmla="*/ 330313 h 723732"/>
              <a:gd name="connsiteX63" fmla="*/ 434143 w 502177"/>
              <a:gd name="connsiteY63" fmla="*/ 296296 h 723732"/>
              <a:gd name="connsiteX64" fmla="*/ 468160 w 502177"/>
              <a:gd name="connsiteY64" fmla="*/ 262279 h 723732"/>
              <a:gd name="connsiteX65" fmla="*/ 323445 w 502177"/>
              <a:gd name="connsiteY65" fmla="*/ 262279 h 723732"/>
              <a:gd name="connsiteX66" fmla="*/ 357462 w 502177"/>
              <a:gd name="connsiteY66" fmla="*/ 296296 h 723732"/>
              <a:gd name="connsiteX67" fmla="*/ 323445 w 502177"/>
              <a:gd name="connsiteY67" fmla="*/ 330313 h 723732"/>
              <a:gd name="connsiteX68" fmla="*/ 289428 w 502177"/>
              <a:gd name="connsiteY68" fmla="*/ 296296 h 723732"/>
              <a:gd name="connsiteX69" fmla="*/ 323445 w 502177"/>
              <a:gd name="connsiteY69" fmla="*/ 262279 h 723732"/>
              <a:gd name="connsiteX70" fmla="*/ 178732 w 502177"/>
              <a:gd name="connsiteY70" fmla="*/ 262279 h 723732"/>
              <a:gd name="connsiteX71" fmla="*/ 212749 w 502177"/>
              <a:gd name="connsiteY71" fmla="*/ 296296 h 723732"/>
              <a:gd name="connsiteX72" fmla="*/ 178732 w 502177"/>
              <a:gd name="connsiteY72" fmla="*/ 330313 h 723732"/>
              <a:gd name="connsiteX73" fmla="*/ 144715 w 502177"/>
              <a:gd name="connsiteY73" fmla="*/ 296296 h 723732"/>
              <a:gd name="connsiteX74" fmla="*/ 178732 w 502177"/>
              <a:gd name="connsiteY74" fmla="*/ 262279 h 723732"/>
              <a:gd name="connsiteX75" fmla="*/ 34017 w 502177"/>
              <a:gd name="connsiteY75" fmla="*/ 262279 h 723732"/>
              <a:gd name="connsiteX76" fmla="*/ 68034 w 502177"/>
              <a:gd name="connsiteY76" fmla="*/ 296296 h 723732"/>
              <a:gd name="connsiteX77" fmla="*/ 34017 w 502177"/>
              <a:gd name="connsiteY77" fmla="*/ 330313 h 723732"/>
              <a:gd name="connsiteX78" fmla="*/ 0 w 502177"/>
              <a:gd name="connsiteY78" fmla="*/ 296296 h 723732"/>
              <a:gd name="connsiteX79" fmla="*/ 34017 w 502177"/>
              <a:gd name="connsiteY79" fmla="*/ 262279 h 723732"/>
              <a:gd name="connsiteX80" fmla="*/ 468160 w 502177"/>
              <a:gd name="connsiteY80" fmla="*/ 131140 h 723732"/>
              <a:gd name="connsiteX81" fmla="*/ 502177 w 502177"/>
              <a:gd name="connsiteY81" fmla="*/ 165157 h 723732"/>
              <a:gd name="connsiteX82" fmla="*/ 468160 w 502177"/>
              <a:gd name="connsiteY82" fmla="*/ 199174 h 723732"/>
              <a:gd name="connsiteX83" fmla="*/ 434143 w 502177"/>
              <a:gd name="connsiteY83" fmla="*/ 165157 h 723732"/>
              <a:gd name="connsiteX84" fmla="*/ 468160 w 502177"/>
              <a:gd name="connsiteY84" fmla="*/ 131140 h 723732"/>
              <a:gd name="connsiteX85" fmla="*/ 323445 w 502177"/>
              <a:gd name="connsiteY85" fmla="*/ 131140 h 723732"/>
              <a:gd name="connsiteX86" fmla="*/ 357462 w 502177"/>
              <a:gd name="connsiteY86" fmla="*/ 165157 h 723732"/>
              <a:gd name="connsiteX87" fmla="*/ 323445 w 502177"/>
              <a:gd name="connsiteY87" fmla="*/ 199174 h 723732"/>
              <a:gd name="connsiteX88" fmla="*/ 289428 w 502177"/>
              <a:gd name="connsiteY88" fmla="*/ 165157 h 723732"/>
              <a:gd name="connsiteX89" fmla="*/ 323445 w 502177"/>
              <a:gd name="connsiteY89" fmla="*/ 131140 h 723732"/>
              <a:gd name="connsiteX90" fmla="*/ 178732 w 502177"/>
              <a:gd name="connsiteY90" fmla="*/ 131140 h 723732"/>
              <a:gd name="connsiteX91" fmla="*/ 212749 w 502177"/>
              <a:gd name="connsiteY91" fmla="*/ 165157 h 723732"/>
              <a:gd name="connsiteX92" fmla="*/ 178732 w 502177"/>
              <a:gd name="connsiteY92" fmla="*/ 199174 h 723732"/>
              <a:gd name="connsiteX93" fmla="*/ 144715 w 502177"/>
              <a:gd name="connsiteY93" fmla="*/ 165157 h 723732"/>
              <a:gd name="connsiteX94" fmla="*/ 178732 w 502177"/>
              <a:gd name="connsiteY94" fmla="*/ 131140 h 723732"/>
              <a:gd name="connsiteX95" fmla="*/ 34017 w 502177"/>
              <a:gd name="connsiteY95" fmla="*/ 131140 h 723732"/>
              <a:gd name="connsiteX96" fmla="*/ 68034 w 502177"/>
              <a:gd name="connsiteY96" fmla="*/ 165157 h 723732"/>
              <a:gd name="connsiteX97" fmla="*/ 34017 w 502177"/>
              <a:gd name="connsiteY97" fmla="*/ 199174 h 723732"/>
              <a:gd name="connsiteX98" fmla="*/ 0 w 502177"/>
              <a:gd name="connsiteY98" fmla="*/ 165157 h 723732"/>
              <a:gd name="connsiteX99" fmla="*/ 34017 w 502177"/>
              <a:gd name="connsiteY99" fmla="*/ 131140 h 723732"/>
              <a:gd name="connsiteX100" fmla="*/ 468160 w 502177"/>
              <a:gd name="connsiteY100" fmla="*/ 0 h 723732"/>
              <a:gd name="connsiteX101" fmla="*/ 502177 w 502177"/>
              <a:gd name="connsiteY101" fmla="*/ 34017 h 723732"/>
              <a:gd name="connsiteX102" fmla="*/ 468160 w 502177"/>
              <a:gd name="connsiteY102" fmla="*/ 68034 h 723732"/>
              <a:gd name="connsiteX103" fmla="*/ 434143 w 502177"/>
              <a:gd name="connsiteY103" fmla="*/ 34017 h 723732"/>
              <a:gd name="connsiteX104" fmla="*/ 468160 w 502177"/>
              <a:gd name="connsiteY104" fmla="*/ 0 h 723732"/>
              <a:gd name="connsiteX105" fmla="*/ 323445 w 502177"/>
              <a:gd name="connsiteY105" fmla="*/ 0 h 723732"/>
              <a:gd name="connsiteX106" fmla="*/ 357462 w 502177"/>
              <a:gd name="connsiteY106" fmla="*/ 34017 h 723732"/>
              <a:gd name="connsiteX107" fmla="*/ 323445 w 502177"/>
              <a:gd name="connsiteY107" fmla="*/ 68034 h 723732"/>
              <a:gd name="connsiteX108" fmla="*/ 289428 w 502177"/>
              <a:gd name="connsiteY108" fmla="*/ 34017 h 723732"/>
              <a:gd name="connsiteX109" fmla="*/ 323445 w 502177"/>
              <a:gd name="connsiteY109" fmla="*/ 0 h 723732"/>
              <a:gd name="connsiteX110" fmla="*/ 178732 w 502177"/>
              <a:gd name="connsiteY110" fmla="*/ 0 h 723732"/>
              <a:gd name="connsiteX111" fmla="*/ 212749 w 502177"/>
              <a:gd name="connsiteY111" fmla="*/ 34017 h 723732"/>
              <a:gd name="connsiteX112" fmla="*/ 178732 w 502177"/>
              <a:gd name="connsiteY112" fmla="*/ 68034 h 723732"/>
              <a:gd name="connsiteX113" fmla="*/ 144715 w 502177"/>
              <a:gd name="connsiteY113" fmla="*/ 34017 h 723732"/>
              <a:gd name="connsiteX114" fmla="*/ 178732 w 502177"/>
              <a:gd name="connsiteY114" fmla="*/ 0 h 723732"/>
              <a:gd name="connsiteX115" fmla="*/ 34017 w 502177"/>
              <a:gd name="connsiteY115" fmla="*/ 0 h 723732"/>
              <a:gd name="connsiteX116" fmla="*/ 68034 w 502177"/>
              <a:gd name="connsiteY116" fmla="*/ 34017 h 723732"/>
              <a:gd name="connsiteX117" fmla="*/ 34017 w 502177"/>
              <a:gd name="connsiteY117" fmla="*/ 68034 h 723732"/>
              <a:gd name="connsiteX118" fmla="*/ 0 w 502177"/>
              <a:gd name="connsiteY118" fmla="*/ 34017 h 723732"/>
              <a:gd name="connsiteX119" fmla="*/ 34017 w 502177"/>
              <a:gd name="connsiteY119" fmla="*/ 0 h 723732"/>
            </a:gdLst>
            <a:ahLst/>
            <a:cxnLst/>
            <a:rect l="l" t="t" r="r" b="b"/>
            <a:pathLst>
              <a:path w="502177" h="723732">
                <a:moveTo>
                  <a:pt x="468160" y="655698"/>
                </a:moveTo>
                <a:cubicBezTo>
                  <a:pt x="486947" y="655698"/>
                  <a:pt x="502177" y="670928"/>
                  <a:pt x="502177" y="689715"/>
                </a:cubicBezTo>
                <a:cubicBezTo>
                  <a:pt x="502177" y="708502"/>
                  <a:pt x="486947" y="723732"/>
                  <a:pt x="468160" y="723732"/>
                </a:cubicBezTo>
                <a:cubicBezTo>
                  <a:pt x="449373" y="723732"/>
                  <a:pt x="434143" y="708502"/>
                  <a:pt x="434143" y="689715"/>
                </a:cubicBezTo>
                <a:cubicBezTo>
                  <a:pt x="434143" y="670928"/>
                  <a:pt x="449373" y="655698"/>
                  <a:pt x="468160" y="655698"/>
                </a:cubicBezTo>
                <a:close/>
                <a:moveTo>
                  <a:pt x="323445" y="655698"/>
                </a:moveTo>
                <a:cubicBezTo>
                  <a:pt x="342232" y="655698"/>
                  <a:pt x="357462" y="670928"/>
                  <a:pt x="357462" y="689715"/>
                </a:cubicBezTo>
                <a:cubicBezTo>
                  <a:pt x="357462" y="708502"/>
                  <a:pt x="342232" y="723732"/>
                  <a:pt x="323445" y="723732"/>
                </a:cubicBezTo>
                <a:cubicBezTo>
                  <a:pt x="304658" y="723732"/>
                  <a:pt x="289428" y="708502"/>
                  <a:pt x="289428" y="689715"/>
                </a:cubicBezTo>
                <a:cubicBezTo>
                  <a:pt x="289428" y="670928"/>
                  <a:pt x="304658" y="655698"/>
                  <a:pt x="323445" y="655698"/>
                </a:cubicBezTo>
                <a:close/>
                <a:moveTo>
                  <a:pt x="178732" y="655698"/>
                </a:moveTo>
                <a:cubicBezTo>
                  <a:pt x="197519" y="655698"/>
                  <a:pt x="212749" y="670928"/>
                  <a:pt x="212749" y="689715"/>
                </a:cubicBezTo>
                <a:cubicBezTo>
                  <a:pt x="212749" y="708502"/>
                  <a:pt x="197519" y="723732"/>
                  <a:pt x="178732" y="723732"/>
                </a:cubicBezTo>
                <a:cubicBezTo>
                  <a:pt x="159945" y="723732"/>
                  <a:pt x="144715" y="708502"/>
                  <a:pt x="144715" y="689715"/>
                </a:cubicBezTo>
                <a:cubicBezTo>
                  <a:pt x="144715" y="670928"/>
                  <a:pt x="159945" y="655698"/>
                  <a:pt x="178732" y="655698"/>
                </a:cubicBezTo>
                <a:close/>
                <a:moveTo>
                  <a:pt x="34017" y="655698"/>
                </a:moveTo>
                <a:cubicBezTo>
                  <a:pt x="52804" y="655698"/>
                  <a:pt x="68034" y="670928"/>
                  <a:pt x="68034" y="689715"/>
                </a:cubicBezTo>
                <a:cubicBezTo>
                  <a:pt x="68034" y="708502"/>
                  <a:pt x="52804" y="723732"/>
                  <a:pt x="34017" y="723732"/>
                </a:cubicBezTo>
                <a:cubicBezTo>
                  <a:pt x="15230" y="723732"/>
                  <a:pt x="0" y="708502"/>
                  <a:pt x="0" y="689715"/>
                </a:cubicBezTo>
                <a:cubicBezTo>
                  <a:pt x="0" y="670928"/>
                  <a:pt x="15230" y="655698"/>
                  <a:pt x="34017" y="655698"/>
                </a:cubicBezTo>
                <a:close/>
                <a:moveTo>
                  <a:pt x="468160" y="524558"/>
                </a:moveTo>
                <a:cubicBezTo>
                  <a:pt x="486947" y="524558"/>
                  <a:pt x="502177" y="539788"/>
                  <a:pt x="502177" y="558575"/>
                </a:cubicBezTo>
                <a:cubicBezTo>
                  <a:pt x="502177" y="577362"/>
                  <a:pt x="486947" y="592592"/>
                  <a:pt x="468160" y="592592"/>
                </a:cubicBezTo>
                <a:cubicBezTo>
                  <a:pt x="449373" y="592592"/>
                  <a:pt x="434143" y="577362"/>
                  <a:pt x="434143" y="558575"/>
                </a:cubicBezTo>
                <a:cubicBezTo>
                  <a:pt x="434143" y="539788"/>
                  <a:pt x="449373" y="524558"/>
                  <a:pt x="468160" y="524558"/>
                </a:cubicBezTo>
                <a:close/>
                <a:moveTo>
                  <a:pt x="323445" y="524558"/>
                </a:moveTo>
                <a:cubicBezTo>
                  <a:pt x="342232" y="524558"/>
                  <a:pt x="357462" y="539788"/>
                  <a:pt x="357462" y="558575"/>
                </a:cubicBezTo>
                <a:cubicBezTo>
                  <a:pt x="357462" y="577362"/>
                  <a:pt x="342232" y="592592"/>
                  <a:pt x="323445" y="592592"/>
                </a:cubicBezTo>
                <a:cubicBezTo>
                  <a:pt x="304658" y="592592"/>
                  <a:pt x="289428" y="577362"/>
                  <a:pt x="289428" y="558575"/>
                </a:cubicBezTo>
                <a:cubicBezTo>
                  <a:pt x="289428" y="539788"/>
                  <a:pt x="304658" y="524558"/>
                  <a:pt x="323445" y="524558"/>
                </a:cubicBezTo>
                <a:close/>
                <a:moveTo>
                  <a:pt x="178732" y="524558"/>
                </a:moveTo>
                <a:cubicBezTo>
                  <a:pt x="197519" y="524558"/>
                  <a:pt x="212749" y="539788"/>
                  <a:pt x="212749" y="558575"/>
                </a:cubicBezTo>
                <a:cubicBezTo>
                  <a:pt x="212749" y="577362"/>
                  <a:pt x="197519" y="592592"/>
                  <a:pt x="178732" y="592592"/>
                </a:cubicBezTo>
                <a:cubicBezTo>
                  <a:pt x="159945" y="592592"/>
                  <a:pt x="144715" y="577362"/>
                  <a:pt x="144715" y="558575"/>
                </a:cubicBezTo>
                <a:cubicBezTo>
                  <a:pt x="144715" y="539788"/>
                  <a:pt x="159945" y="524558"/>
                  <a:pt x="178732" y="524558"/>
                </a:cubicBezTo>
                <a:close/>
                <a:moveTo>
                  <a:pt x="34017" y="524558"/>
                </a:moveTo>
                <a:cubicBezTo>
                  <a:pt x="52804" y="524558"/>
                  <a:pt x="68034" y="539788"/>
                  <a:pt x="68034" y="558575"/>
                </a:cubicBezTo>
                <a:cubicBezTo>
                  <a:pt x="68034" y="577362"/>
                  <a:pt x="52804" y="592592"/>
                  <a:pt x="34017" y="592592"/>
                </a:cubicBezTo>
                <a:cubicBezTo>
                  <a:pt x="15230" y="592592"/>
                  <a:pt x="0" y="577362"/>
                  <a:pt x="0" y="558575"/>
                </a:cubicBezTo>
                <a:cubicBezTo>
                  <a:pt x="0" y="539788"/>
                  <a:pt x="15230" y="524558"/>
                  <a:pt x="34017" y="524558"/>
                </a:cubicBezTo>
                <a:close/>
                <a:moveTo>
                  <a:pt x="468160" y="393419"/>
                </a:moveTo>
                <a:cubicBezTo>
                  <a:pt x="486947" y="393419"/>
                  <a:pt x="502177" y="408649"/>
                  <a:pt x="502177" y="427436"/>
                </a:cubicBezTo>
                <a:cubicBezTo>
                  <a:pt x="502177" y="446223"/>
                  <a:pt x="486947" y="461453"/>
                  <a:pt x="468160" y="461453"/>
                </a:cubicBezTo>
                <a:cubicBezTo>
                  <a:pt x="449373" y="461453"/>
                  <a:pt x="434143" y="446223"/>
                  <a:pt x="434143" y="427436"/>
                </a:cubicBezTo>
                <a:cubicBezTo>
                  <a:pt x="434143" y="408649"/>
                  <a:pt x="449373" y="393419"/>
                  <a:pt x="468160" y="393419"/>
                </a:cubicBezTo>
                <a:close/>
                <a:moveTo>
                  <a:pt x="323445" y="393419"/>
                </a:moveTo>
                <a:cubicBezTo>
                  <a:pt x="342232" y="393419"/>
                  <a:pt x="357462" y="408649"/>
                  <a:pt x="357462" y="427436"/>
                </a:cubicBezTo>
                <a:cubicBezTo>
                  <a:pt x="357462" y="446223"/>
                  <a:pt x="342232" y="461453"/>
                  <a:pt x="323445" y="461453"/>
                </a:cubicBezTo>
                <a:cubicBezTo>
                  <a:pt x="304658" y="461453"/>
                  <a:pt x="289428" y="446223"/>
                  <a:pt x="289428" y="427436"/>
                </a:cubicBezTo>
                <a:cubicBezTo>
                  <a:pt x="289428" y="408649"/>
                  <a:pt x="304658" y="393419"/>
                  <a:pt x="323445" y="393419"/>
                </a:cubicBezTo>
                <a:close/>
                <a:moveTo>
                  <a:pt x="178732" y="393419"/>
                </a:moveTo>
                <a:cubicBezTo>
                  <a:pt x="197519" y="393419"/>
                  <a:pt x="212749" y="408649"/>
                  <a:pt x="212749" y="427436"/>
                </a:cubicBezTo>
                <a:cubicBezTo>
                  <a:pt x="212749" y="446223"/>
                  <a:pt x="197519" y="461453"/>
                  <a:pt x="178732" y="461453"/>
                </a:cubicBezTo>
                <a:cubicBezTo>
                  <a:pt x="159945" y="461453"/>
                  <a:pt x="144715" y="446223"/>
                  <a:pt x="144715" y="427436"/>
                </a:cubicBezTo>
                <a:cubicBezTo>
                  <a:pt x="144715" y="408649"/>
                  <a:pt x="159945" y="393419"/>
                  <a:pt x="178732" y="393419"/>
                </a:cubicBezTo>
                <a:close/>
                <a:moveTo>
                  <a:pt x="34017" y="393419"/>
                </a:moveTo>
                <a:cubicBezTo>
                  <a:pt x="52804" y="393419"/>
                  <a:pt x="68034" y="408649"/>
                  <a:pt x="68034" y="427436"/>
                </a:cubicBezTo>
                <a:cubicBezTo>
                  <a:pt x="68034" y="446223"/>
                  <a:pt x="52804" y="461453"/>
                  <a:pt x="34017" y="461453"/>
                </a:cubicBezTo>
                <a:cubicBezTo>
                  <a:pt x="15230" y="461453"/>
                  <a:pt x="0" y="446223"/>
                  <a:pt x="0" y="427436"/>
                </a:cubicBezTo>
                <a:cubicBezTo>
                  <a:pt x="0" y="408649"/>
                  <a:pt x="15230" y="393419"/>
                  <a:pt x="34017" y="393419"/>
                </a:cubicBezTo>
                <a:close/>
                <a:moveTo>
                  <a:pt x="468160" y="262279"/>
                </a:moveTo>
                <a:cubicBezTo>
                  <a:pt x="486947" y="262279"/>
                  <a:pt x="502177" y="277509"/>
                  <a:pt x="502177" y="296296"/>
                </a:cubicBezTo>
                <a:cubicBezTo>
                  <a:pt x="502177" y="315083"/>
                  <a:pt x="486947" y="330313"/>
                  <a:pt x="468160" y="330313"/>
                </a:cubicBezTo>
                <a:cubicBezTo>
                  <a:pt x="449373" y="330313"/>
                  <a:pt x="434143" y="315083"/>
                  <a:pt x="434143" y="296296"/>
                </a:cubicBezTo>
                <a:cubicBezTo>
                  <a:pt x="434143" y="277509"/>
                  <a:pt x="449373" y="262279"/>
                  <a:pt x="468160" y="262279"/>
                </a:cubicBezTo>
                <a:close/>
                <a:moveTo>
                  <a:pt x="323445" y="262279"/>
                </a:moveTo>
                <a:cubicBezTo>
                  <a:pt x="342232" y="262279"/>
                  <a:pt x="357462" y="277509"/>
                  <a:pt x="357462" y="296296"/>
                </a:cubicBezTo>
                <a:cubicBezTo>
                  <a:pt x="357462" y="315083"/>
                  <a:pt x="342232" y="330313"/>
                  <a:pt x="323445" y="330313"/>
                </a:cubicBezTo>
                <a:cubicBezTo>
                  <a:pt x="304658" y="330313"/>
                  <a:pt x="289428" y="315083"/>
                  <a:pt x="289428" y="296296"/>
                </a:cubicBezTo>
                <a:cubicBezTo>
                  <a:pt x="289428" y="277509"/>
                  <a:pt x="304658" y="262279"/>
                  <a:pt x="323445" y="262279"/>
                </a:cubicBezTo>
                <a:close/>
                <a:moveTo>
                  <a:pt x="178732" y="262279"/>
                </a:moveTo>
                <a:cubicBezTo>
                  <a:pt x="197519" y="262279"/>
                  <a:pt x="212749" y="277509"/>
                  <a:pt x="212749" y="296296"/>
                </a:cubicBezTo>
                <a:cubicBezTo>
                  <a:pt x="212749" y="315083"/>
                  <a:pt x="197519" y="330313"/>
                  <a:pt x="178732" y="330313"/>
                </a:cubicBezTo>
                <a:cubicBezTo>
                  <a:pt x="159945" y="330313"/>
                  <a:pt x="144715" y="315083"/>
                  <a:pt x="144715" y="296296"/>
                </a:cubicBezTo>
                <a:cubicBezTo>
                  <a:pt x="144715" y="277509"/>
                  <a:pt x="159945" y="262279"/>
                  <a:pt x="178732" y="262279"/>
                </a:cubicBezTo>
                <a:close/>
                <a:moveTo>
                  <a:pt x="34017" y="262279"/>
                </a:moveTo>
                <a:cubicBezTo>
                  <a:pt x="52804" y="262279"/>
                  <a:pt x="68034" y="277509"/>
                  <a:pt x="68034" y="296296"/>
                </a:cubicBezTo>
                <a:cubicBezTo>
                  <a:pt x="68034" y="315083"/>
                  <a:pt x="52804" y="330313"/>
                  <a:pt x="34017" y="330313"/>
                </a:cubicBezTo>
                <a:cubicBezTo>
                  <a:pt x="15230" y="330313"/>
                  <a:pt x="0" y="315083"/>
                  <a:pt x="0" y="296296"/>
                </a:cubicBezTo>
                <a:cubicBezTo>
                  <a:pt x="0" y="277509"/>
                  <a:pt x="15230" y="262279"/>
                  <a:pt x="34017" y="262279"/>
                </a:cubicBezTo>
                <a:close/>
                <a:moveTo>
                  <a:pt x="468160" y="131140"/>
                </a:moveTo>
                <a:cubicBezTo>
                  <a:pt x="486947" y="131140"/>
                  <a:pt x="502177" y="146370"/>
                  <a:pt x="502177" y="165157"/>
                </a:cubicBezTo>
                <a:cubicBezTo>
                  <a:pt x="502177" y="183944"/>
                  <a:pt x="486947" y="199174"/>
                  <a:pt x="468160" y="199174"/>
                </a:cubicBezTo>
                <a:cubicBezTo>
                  <a:pt x="449373" y="199174"/>
                  <a:pt x="434143" y="183944"/>
                  <a:pt x="434143" y="165157"/>
                </a:cubicBezTo>
                <a:cubicBezTo>
                  <a:pt x="434143" y="146370"/>
                  <a:pt x="449373" y="131140"/>
                  <a:pt x="468160" y="131140"/>
                </a:cubicBezTo>
                <a:close/>
                <a:moveTo>
                  <a:pt x="323445" y="131140"/>
                </a:moveTo>
                <a:cubicBezTo>
                  <a:pt x="342232" y="131140"/>
                  <a:pt x="357462" y="146370"/>
                  <a:pt x="357462" y="165157"/>
                </a:cubicBezTo>
                <a:cubicBezTo>
                  <a:pt x="357462" y="183944"/>
                  <a:pt x="342232" y="199174"/>
                  <a:pt x="323445" y="199174"/>
                </a:cubicBezTo>
                <a:cubicBezTo>
                  <a:pt x="304658" y="199174"/>
                  <a:pt x="289428" y="183944"/>
                  <a:pt x="289428" y="165157"/>
                </a:cubicBezTo>
                <a:cubicBezTo>
                  <a:pt x="289428" y="146370"/>
                  <a:pt x="304658" y="131140"/>
                  <a:pt x="323445" y="131140"/>
                </a:cubicBezTo>
                <a:close/>
                <a:moveTo>
                  <a:pt x="178732" y="131140"/>
                </a:moveTo>
                <a:cubicBezTo>
                  <a:pt x="197519" y="131140"/>
                  <a:pt x="212749" y="146370"/>
                  <a:pt x="212749" y="165157"/>
                </a:cubicBezTo>
                <a:cubicBezTo>
                  <a:pt x="212749" y="183944"/>
                  <a:pt x="197519" y="199174"/>
                  <a:pt x="178732" y="199174"/>
                </a:cubicBezTo>
                <a:cubicBezTo>
                  <a:pt x="159945" y="199174"/>
                  <a:pt x="144715" y="183944"/>
                  <a:pt x="144715" y="165157"/>
                </a:cubicBezTo>
                <a:cubicBezTo>
                  <a:pt x="144715" y="146370"/>
                  <a:pt x="159945" y="131140"/>
                  <a:pt x="178732" y="131140"/>
                </a:cubicBezTo>
                <a:close/>
                <a:moveTo>
                  <a:pt x="34017" y="131140"/>
                </a:moveTo>
                <a:cubicBezTo>
                  <a:pt x="52804" y="131140"/>
                  <a:pt x="68034" y="146370"/>
                  <a:pt x="68034" y="165157"/>
                </a:cubicBezTo>
                <a:cubicBezTo>
                  <a:pt x="68034" y="183944"/>
                  <a:pt x="52804" y="199174"/>
                  <a:pt x="34017" y="199174"/>
                </a:cubicBezTo>
                <a:cubicBezTo>
                  <a:pt x="15230" y="199174"/>
                  <a:pt x="0" y="183944"/>
                  <a:pt x="0" y="165157"/>
                </a:cubicBezTo>
                <a:cubicBezTo>
                  <a:pt x="0" y="146370"/>
                  <a:pt x="15230" y="131140"/>
                  <a:pt x="34017" y="131140"/>
                </a:cubicBezTo>
                <a:close/>
                <a:moveTo>
                  <a:pt x="468160" y="0"/>
                </a:moveTo>
                <a:cubicBezTo>
                  <a:pt x="486947" y="0"/>
                  <a:pt x="502177" y="15230"/>
                  <a:pt x="502177" y="34017"/>
                </a:cubicBezTo>
                <a:cubicBezTo>
                  <a:pt x="502177" y="52804"/>
                  <a:pt x="486947" y="68034"/>
                  <a:pt x="468160" y="68034"/>
                </a:cubicBezTo>
                <a:cubicBezTo>
                  <a:pt x="449373" y="68034"/>
                  <a:pt x="434143" y="52804"/>
                  <a:pt x="434143" y="34017"/>
                </a:cubicBezTo>
                <a:cubicBezTo>
                  <a:pt x="434143" y="15230"/>
                  <a:pt x="449373" y="0"/>
                  <a:pt x="468160" y="0"/>
                </a:cubicBezTo>
                <a:close/>
                <a:moveTo>
                  <a:pt x="323445" y="0"/>
                </a:moveTo>
                <a:cubicBezTo>
                  <a:pt x="342232" y="0"/>
                  <a:pt x="357462" y="15230"/>
                  <a:pt x="357462" y="34017"/>
                </a:cubicBezTo>
                <a:cubicBezTo>
                  <a:pt x="357462" y="52804"/>
                  <a:pt x="342232" y="68034"/>
                  <a:pt x="323445" y="68034"/>
                </a:cubicBezTo>
                <a:cubicBezTo>
                  <a:pt x="304658" y="68034"/>
                  <a:pt x="289428" y="52804"/>
                  <a:pt x="289428" y="34017"/>
                </a:cubicBezTo>
                <a:cubicBezTo>
                  <a:pt x="289428" y="15230"/>
                  <a:pt x="304658" y="0"/>
                  <a:pt x="323445" y="0"/>
                </a:cubicBezTo>
                <a:close/>
                <a:moveTo>
                  <a:pt x="178732" y="0"/>
                </a:moveTo>
                <a:cubicBezTo>
                  <a:pt x="197519" y="0"/>
                  <a:pt x="212749" y="15230"/>
                  <a:pt x="212749" y="34017"/>
                </a:cubicBezTo>
                <a:cubicBezTo>
                  <a:pt x="212749" y="52804"/>
                  <a:pt x="197519" y="68034"/>
                  <a:pt x="178732" y="68034"/>
                </a:cubicBezTo>
                <a:cubicBezTo>
                  <a:pt x="159945" y="68034"/>
                  <a:pt x="144715" y="52804"/>
                  <a:pt x="144715" y="34017"/>
                </a:cubicBezTo>
                <a:cubicBezTo>
                  <a:pt x="144715" y="15230"/>
                  <a:pt x="159945" y="0"/>
                  <a:pt x="178732" y="0"/>
                </a:cubicBezTo>
                <a:close/>
                <a:moveTo>
                  <a:pt x="34017" y="0"/>
                </a:moveTo>
                <a:cubicBezTo>
                  <a:pt x="52804" y="0"/>
                  <a:pt x="68034" y="15230"/>
                  <a:pt x="68034" y="34017"/>
                </a:cubicBezTo>
                <a:cubicBezTo>
                  <a:pt x="68034" y="52804"/>
                  <a:pt x="52804" y="68034"/>
                  <a:pt x="34017" y="68034"/>
                </a:cubicBezTo>
                <a:cubicBezTo>
                  <a:pt x="15230" y="68034"/>
                  <a:pt x="0" y="52804"/>
                  <a:pt x="0" y="34017"/>
                </a:cubicBezTo>
                <a:cubicBezTo>
                  <a:pt x="0" y="15230"/>
                  <a:pt x="15230" y="0"/>
                  <a:pt x="34017" y="0"/>
                </a:cubicBezTo>
                <a:close/>
              </a:path>
            </a:pathLst>
          </a:custGeom>
          <a:gradFill>
            <a:gsLst>
              <a:gs pos="12000">
                <a:schemeClr val="accent2">
                  <a:lumMod val="40000"/>
                  <a:lumOff val="60000"/>
                </a:schemeClr>
              </a:gs>
              <a:gs pos="100000">
                <a:schemeClr val="bg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611934" y="1027342"/>
            <a:ext cx="3754405" cy="2554058"/>
          </a:xfrm>
          <a:prstGeom prst="snip2DiagRect">
            <a:avLst>
              <a:gd name="adj1" fmla="val 0"/>
              <a:gd name="adj2" fmla="val 8422"/>
            </a:avLst>
          </a:prstGeom>
          <a:gradFill>
            <a:gsLst>
              <a:gs pos="95000">
                <a:schemeClr val="accent2">
                  <a:alpha val="0"/>
                </a:schemeClr>
              </a:gs>
              <a:gs pos="100000">
                <a:schemeClr val="accent2">
                  <a:alpha val="50000"/>
                </a:schemeClr>
              </a:gs>
            </a:gsLst>
            <a:path path="circle">
              <a:fillToRect l="50000" t="50000" r="50000" b="50000"/>
            </a:path>
            <a:tileRect/>
          </a:gradFill>
          <a:ln w="9525" cap="sq">
            <a:solidFill>
              <a:schemeClr val="tx1"/>
            </a:solidFill>
            <a:miter/>
          </a:ln>
        </p:spPr>
        <p:txBody>
          <a:bodyPr vert="horz" wrap="square" lIns="91440" tIns="45720" rIns="91440" bIns="45720" rtlCol="0" anchor="ctr"/>
          <a:lstStyle/>
          <a:p>
            <a:pPr algn="ctr">
              <a:lnSpc>
                <a:spcPct val="110000"/>
              </a:lnSpc>
            </a:pPr>
            <a:endParaRPr kumimoji="1" lang="zh-CN" altLang="en-US"/>
          </a:p>
        </p:txBody>
      </p:sp>
      <p:pic>
        <p:nvPicPr>
          <p:cNvPr id="20" name="图片 19"/>
          <p:cNvPicPr>
            <a:picLocks noChangeAspect="1"/>
          </p:cNvPicPr>
          <p:nvPr/>
        </p:nvPicPr>
        <p:blipFill>
          <a:blip r:embed="rId2">
            <a:alphaModFix amt="100000"/>
          </a:blip>
          <a:srcRect l="7962" r="7962"/>
          <a:stretch>
            <a:fillRect/>
          </a:stretch>
        </p:blipFill>
        <p:spPr>
          <a:xfrm>
            <a:off x="7733084" y="1133670"/>
            <a:ext cx="3512104" cy="2341402"/>
          </a:xfrm>
          <a:prstGeom prst="snip2DiagRect">
            <a:avLst>
              <a:gd name="adj1" fmla="val 0"/>
              <a:gd name="adj2" fmla="val 8422"/>
            </a:avLst>
          </a:prstGeom>
          <a:noFill/>
          <a:ln>
            <a:noFill/>
          </a:ln>
        </p:spPr>
      </p:pic>
      <p:sp>
        <p:nvSpPr>
          <p:cNvPr id="21" name="标题 1"/>
          <p:cNvSpPr txBox="1"/>
          <p:nvPr/>
        </p:nvSpPr>
        <p:spPr>
          <a:xfrm>
            <a:off x="7611934" y="3666370"/>
            <a:ext cx="3754405" cy="2554058"/>
          </a:xfrm>
          <a:prstGeom prst="snip2DiagRect">
            <a:avLst>
              <a:gd name="adj1" fmla="val 0"/>
              <a:gd name="adj2" fmla="val 8422"/>
            </a:avLst>
          </a:prstGeom>
          <a:gradFill>
            <a:gsLst>
              <a:gs pos="95000">
                <a:schemeClr val="accent2">
                  <a:alpha val="0"/>
                </a:schemeClr>
              </a:gs>
              <a:gs pos="100000">
                <a:schemeClr val="accent2">
                  <a:alpha val="50000"/>
                </a:schemeClr>
              </a:gs>
            </a:gsLst>
            <a:path path="circle">
              <a:fillToRect l="50000" t="50000" r="50000" b="50000"/>
            </a:path>
            <a:tileRect/>
          </a:gradFill>
          <a:ln w="9525" cap="sq">
            <a:solidFill>
              <a:schemeClr val="tx1"/>
            </a:solid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a:picLocks noChangeAspect="1"/>
          </p:cNvPicPr>
          <p:nvPr/>
        </p:nvPicPr>
        <p:blipFill>
          <a:blip r:embed="rId3">
            <a:alphaModFix amt="100000"/>
          </a:blip>
          <a:srcRect l="7962" r="7962"/>
          <a:stretch>
            <a:fillRect/>
          </a:stretch>
        </p:blipFill>
        <p:spPr>
          <a:xfrm>
            <a:off x="7733084" y="3772698"/>
            <a:ext cx="3512104" cy="2341402"/>
          </a:xfrm>
          <a:custGeom>
            <a:avLst/>
            <a:gdLst>
              <a:gd name="connsiteX0" fmla="*/ 0 w 3512104"/>
              <a:gd name="connsiteY0" fmla="*/ 0 h 2341402"/>
              <a:gd name="connsiteX1" fmla="*/ 3314911 w 3512104"/>
              <a:gd name="connsiteY1" fmla="*/ 0 h 2341402"/>
              <a:gd name="connsiteX2" fmla="*/ 3512104 w 3512104"/>
              <a:gd name="connsiteY2" fmla="*/ 197193 h 2341402"/>
              <a:gd name="connsiteX3" fmla="*/ 3512104 w 3512104"/>
              <a:gd name="connsiteY3" fmla="*/ 2341402 h 2341402"/>
              <a:gd name="connsiteX4" fmla="*/ 197193 w 3512104"/>
              <a:gd name="connsiteY4" fmla="*/ 2341402 h 2341402"/>
              <a:gd name="connsiteX5" fmla="*/ 0 w 3512104"/>
              <a:gd name="connsiteY5" fmla="*/ 2144209 h 2341402"/>
            </a:gdLst>
            <a:ahLst/>
            <a:cxnLst/>
            <a:rect l="l" t="t" r="r" b="b"/>
            <a:pathLst>
              <a:path w="3512104" h="2341402">
                <a:moveTo>
                  <a:pt x="0" y="0"/>
                </a:moveTo>
                <a:lnTo>
                  <a:pt x="3314911" y="0"/>
                </a:lnTo>
                <a:lnTo>
                  <a:pt x="3512104" y="197193"/>
                </a:lnTo>
                <a:lnTo>
                  <a:pt x="3512104" y="2341402"/>
                </a:lnTo>
                <a:lnTo>
                  <a:pt x="197193" y="2341402"/>
                </a:lnTo>
                <a:lnTo>
                  <a:pt x="0" y="2144209"/>
                </a:lnTo>
                <a:close/>
              </a:path>
            </a:pathLst>
          </a:custGeom>
          <a:noFill/>
          <a:ln>
            <a:noFill/>
          </a:ln>
        </p:spPr>
      </p:pic>
      <p:sp>
        <p:nvSpPr>
          <p:cNvPr id="23" name="标题 1"/>
          <p:cNvSpPr txBox="1"/>
          <p:nvPr/>
        </p:nvSpPr>
        <p:spPr>
          <a:xfrm>
            <a:off x="4143441" y="608173"/>
            <a:ext cx="1779998" cy="2450323"/>
          </a:xfrm>
          <a:prstGeom prst="rect">
            <a:avLst/>
          </a:prstGeom>
          <a:noFill/>
          <a:ln>
            <a:noFill/>
          </a:ln>
          <a:effectLst/>
        </p:spPr>
        <p:txBody>
          <a:bodyPr vert="horz" wrap="square" lIns="0" tIns="0" rIns="0" bIns="0" rtlCol="0" anchor="b"/>
          <a:lstStyle/>
          <a:p>
            <a:pPr algn="l">
              <a:lnSpc>
                <a:spcPct val="110000"/>
              </a:lnSpc>
            </a:pPr>
            <a:r>
              <a:rPr kumimoji="1" lang="en-US" altLang="zh-CN" sz="8800">
                <a:ln w="9525">
                  <a:noFill/>
                </a:ln>
                <a:gradFill>
                  <a:gsLst>
                    <a:gs pos="47000">
                      <a:srgbClr val="71E4FB">
                        <a:alpha val="100000"/>
                      </a:srgbClr>
                    </a:gs>
                    <a:gs pos="80000">
                      <a:srgbClr val="12D2F8">
                        <a:alpha val="0"/>
                      </a:srgbClr>
                    </a:gs>
                  </a:gsLst>
                  <a:lin ang="5400000" scaled="0"/>
                </a:gra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32" name="标题 1"/>
          <p:cNvSpPr txBox="1"/>
          <p:nvPr/>
        </p:nvSpPr>
        <p:spPr>
          <a:xfrm>
            <a:off x="875665" y="534035"/>
            <a:ext cx="3228975" cy="850900"/>
          </a:xfrm>
          <a:custGeom>
            <a:avLst/>
            <a:gdLst>
              <a:gd name="connsiteX0" fmla="*/ 0 w 3398421"/>
              <a:gd name="connsiteY0" fmla="*/ 0 h 613458"/>
              <a:gd name="connsiteX1" fmla="*/ 3398421 w 3398421"/>
              <a:gd name="connsiteY1" fmla="*/ 0 h 613458"/>
              <a:gd name="connsiteX2" fmla="*/ 3245057 w 3398421"/>
              <a:gd name="connsiteY2" fmla="*/ 613458 h 613458"/>
              <a:gd name="connsiteX3" fmla="*/ 0 w 3398421"/>
              <a:gd name="connsiteY3" fmla="*/ 613458 h 613458"/>
            </a:gdLst>
            <a:ahLst/>
            <a:cxnLst/>
            <a:rect l="l" t="t" r="r" b="b"/>
            <a:pathLst>
              <a:path w="3398421" h="613458">
                <a:moveTo>
                  <a:pt x="0" y="0"/>
                </a:moveTo>
                <a:lnTo>
                  <a:pt x="3398421" y="0"/>
                </a:lnTo>
                <a:lnTo>
                  <a:pt x="3245057" y="613458"/>
                </a:lnTo>
                <a:lnTo>
                  <a:pt x="0" y="613458"/>
                </a:lnTo>
                <a:close/>
              </a:path>
            </a:pathLst>
          </a:custGeom>
          <a:gradFill>
            <a:gsLst>
              <a:gs pos="0">
                <a:schemeClr val="accent2">
                  <a:alpha val="0"/>
                </a:schemeClr>
              </a:gs>
              <a:gs pos="71000">
                <a:schemeClr val="accent2"/>
              </a:gs>
            </a:gsLst>
            <a:lin ang="0" scaled="0"/>
          </a:gradFill>
          <a:ln w="12700" cap="sq">
            <a:gradFill>
              <a:gsLst>
                <a:gs pos="25000">
                  <a:schemeClr val="accent2">
                    <a:alpha val="0"/>
                  </a:schemeClr>
                </a:gs>
                <a:gs pos="100000">
                  <a:schemeClr val="accent2"/>
                </a:gs>
              </a:gsLst>
              <a:lin ang="0" scaled="0"/>
            </a:gradFill>
            <a:miter/>
          </a:ln>
        </p:spPr>
        <p:txBody>
          <a:bodyPr vert="horz" wrap="square" lIns="91440" tIns="45720" rIns="91440" bIns="45720" rtlCol="0" anchor="ctr"/>
          <a:lstStyle/>
          <a:p>
            <a:pPr algn="ctr">
              <a:lnSpc>
                <a:spcPct val="110000"/>
              </a:lnSpc>
            </a:pPr>
            <a:endParaRPr kumimoji="1" lang="en-US" altLang="zh-CN">
              <a:solidFill>
                <a:schemeClr val="accent3"/>
              </a:solidFill>
            </a:endParaRPr>
          </a:p>
          <a:p>
            <a:pPr algn="ctr">
              <a:lnSpc>
                <a:spcPct val="110000"/>
              </a:lnSpc>
            </a:pPr>
            <a:r>
              <a:rPr kumimoji="1" lang="en-US" altLang="zh-CN" sz="3200" b="1">
                <a:ln w="9525">
                  <a:solidFill>
                    <a:schemeClr val="bg1"/>
                  </a:solidFill>
                  <a:prstDash val="solid"/>
                </a:ln>
                <a:solidFill>
                  <a:srgbClr val="FFC000"/>
                </a:solidFill>
                <a:effectLst>
                  <a:outerShdw blurRad="12700" dist="38100" dir="2700000" algn="tl" rotWithShape="0">
                    <a:schemeClr val="bg1">
                      <a:lumMod val="50000"/>
                    </a:schemeClr>
                  </a:outerShdw>
                </a:effectLst>
              </a:rPr>
              <a:t>Fluff Trust Chain</a:t>
            </a:r>
            <a:endParaRPr kumimoji="1" lang="en-US" altLang="zh-CN" sz="3200" b="1">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5400000">
            <a:off x="4109858" y="1675106"/>
            <a:ext cx="2027710" cy="1755525"/>
          </a:xfrm>
          <a:custGeom>
            <a:avLst/>
            <a:gdLst>
              <a:gd name="T0" fmla="*/ 549 w 595"/>
              <a:gd name="T1" fmla="*/ 0 h 515"/>
              <a:gd name="T2" fmla="*/ 45 w 595"/>
              <a:gd name="T3" fmla="*/ 0 h 515"/>
              <a:gd name="T4" fmla="*/ 16 w 595"/>
              <a:gd name="T5" fmla="*/ 51 h 515"/>
              <a:gd name="T6" fmla="*/ 268 w 595"/>
              <a:gd name="T7" fmla="*/ 488 h 515"/>
              <a:gd name="T8" fmla="*/ 327 w 595"/>
              <a:gd name="T9" fmla="*/ 488 h 515"/>
              <a:gd name="T10" fmla="*/ 579 w 595"/>
              <a:gd name="T11" fmla="*/ 51 h 515"/>
              <a:gd name="T12" fmla="*/ 549 w 595"/>
              <a:gd name="T13" fmla="*/ 0 h 515"/>
            </a:gdLst>
            <a:ahLst/>
            <a:cxnLst/>
            <a:rect l="0" t="0" r="r" b="b"/>
            <a:pathLst>
              <a:path w="595" h="515">
                <a:moveTo>
                  <a:pt x="549" y="0"/>
                </a:moveTo>
                <a:cubicBezTo>
                  <a:pt x="45" y="0"/>
                  <a:pt x="45" y="0"/>
                  <a:pt x="45" y="0"/>
                </a:cubicBezTo>
                <a:cubicBezTo>
                  <a:pt x="13" y="0"/>
                  <a:pt x="0" y="23"/>
                  <a:pt x="16" y="51"/>
                </a:cubicBezTo>
                <a:cubicBezTo>
                  <a:pt x="268" y="488"/>
                  <a:pt x="268" y="488"/>
                  <a:pt x="268" y="488"/>
                </a:cubicBezTo>
                <a:cubicBezTo>
                  <a:pt x="284" y="515"/>
                  <a:pt x="311" y="515"/>
                  <a:pt x="327" y="488"/>
                </a:cubicBezTo>
                <a:cubicBezTo>
                  <a:pt x="579" y="51"/>
                  <a:pt x="579" y="51"/>
                  <a:pt x="579" y="51"/>
                </a:cubicBezTo>
                <a:cubicBezTo>
                  <a:pt x="595" y="23"/>
                  <a:pt x="582" y="0"/>
                  <a:pt x="549" y="0"/>
                </a:cubicBezTo>
                <a:close/>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6000035" y="4034766"/>
            <a:ext cx="2024829" cy="1756964"/>
          </a:xfrm>
          <a:custGeom>
            <a:avLst/>
            <a:gdLst>
              <a:gd name="T0" fmla="*/ 45 w 594"/>
              <a:gd name="T1" fmla="*/ 515 h 515"/>
              <a:gd name="T2" fmla="*/ 549 w 594"/>
              <a:gd name="T3" fmla="*/ 515 h 515"/>
              <a:gd name="T4" fmla="*/ 578 w 594"/>
              <a:gd name="T5" fmla="*/ 464 h 515"/>
              <a:gd name="T6" fmla="*/ 326 w 594"/>
              <a:gd name="T7" fmla="*/ 28 h 515"/>
              <a:gd name="T8" fmla="*/ 268 w 594"/>
              <a:gd name="T9" fmla="*/ 28 h 515"/>
              <a:gd name="T10" fmla="*/ 16 w 594"/>
              <a:gd name="T11" fmla="*/ 464 h 515"/>
              <a:gd name="T12" fmla="*/ 45 w 594"/>
              <a:gd name="T13" fmla="*/ 515 h 515"/>
            </a:gdLst>
            <a:ahLst/>
            <a:cxnLst/>
            <a:rect l="0" t="0" r="r" b="b"/>
            <a:pathLst>
              <a:path w="594" h="515">
                <a:moveTo>
                  <a:pt x="45" y="515"/>
                </a:moveTo>
                <a:cubicBezTo>
                  <a:pt x="549" y="515"/>
                  <a:pt x="549" y="515"/>
                  <a:pt x="549" y="515"/>
                </a:cubicBezTo>
                <a:cubicBezTo>
                  <a:pt x="581" y="515"/>
                  <a:pt x="594" y="492"/>
                  <a:pt x="578" y="464"/>
                </a:cubicBezTo>
                <a:cubicBezTo>
                  <a:pt x="326" y="28"/>
                  <a:pt x="326" y="28"/>
                  <a:pt x="326" y="28"/>
                </a:cubicBezTo>
                <a:cubicBezTo>
                  <a:pt x="310" y="0"/>
                  <a:pt x="284" y="0"/>
                  <a:pt x="268" y="28"/>
                </a:cubicBezTo>
                <a:cubicBezTo>
                  <a:pt x="16" y="464"/>
                  <a:pt x="16" y="464"/>
                  <a:pt x="16" y="464"/>
                </a:cubicBezTo>
                <a:cubicBezTo>
                  <a:pt x="0" y="492"/>
                  <a:pt x="13" y="515"/>
                  <a:pt x="45" y="515"/>
                </a:cubicBezTo>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4111299" y="4035486"/>
            <a:ext cx="2024829" cy="1755525"/>
          </a:xfrm>
          <a:custGeom>
            <a:avLst/>
            <a:gdLst>
              <a:gd name="T0" fmla="*/ 549 w 594"/>
              <a:gd name="T1" fmla="*/ 0 h 515"/>
              <a:gd name="T2" fmla="*/ 45 w 594"/>
              <a:gd name="T3" fmla="*/ 0 h 515"/>
              <a:gd name="T4" fmla="*/ 16 w 594"/>
              <a:gd name="T5" fmla="*/ 51 h 515"/>
              <a:gd name="T6" fmla="*/ 268 w 594"/>
              <a:gd name="T7" fmla="*/ 488 h 515"/>
              <a:gd name="T8" fmla="*/ 326 w 594"/>
              <a:gd name="T9" fmla="*/ 488 h 515"/>
              <a:gd name="T10" fmla="*/ 578 w 594"/>
              <a:gd name="T11" fmla="*/ 51 h 515"/>
              <a:gd name="T12" fmla="*/ 549 w 594"/>
              <a:gd name="T13" fmla="*/ 0 h 515"/>
            </a:gdLst>
            <a:ahLst/>
            <a:cxnLst/>
            <a:rect l="0" t="0" r="r" b="b"/>
            <a:pathLst>
              <a:path w="594" h="515">
                <a:moveTo>
                  <a:pt x="549" y="0"/>
                </a:moveTo>
                <a:cubicBezTo>
                  <a:pt x="45" y="0"/>
                  <a:pt x="45" y="0"/>
                  <a:pt x="45" y="0"/>
                </a:cubicBezTo>
                <a:cubicBezTo>
                  <a:pt x="13" y="0"/>
                  <a:pt x="0" y="23"/>
                  <a:pt x="16" y="51"/>
                </a:cubicBezTo>
                <a:cubicBezTo>
                  <a:pt x="268" y="488"/>
                  <a:pt x="268" y="488"/>
                  <a:pt x="268" y="488"/>
                </a:cubicBezTo>
                <a:cubicBezTo>
                  <a:pt x="284" y="515"/>
                  <a:pt x="310" y="515"/>
                  <a:pt x="326" y="488"/>
                </a:cubicBezTo>
                <a:cubicBezTo>
                  <a:pt x="578" y="51"/>
                  <a:pt x="578" y="51"/>
                  <a:pt x="578" y="51"/>
                </a:cubicBezTo>
                <a:cubicBezTo>
                  <a:pt x="594" y="23"/>
                  <a:pt x="581" y="0"/>
                  <a:pt x="549" y="0"/>
                </a:cubicBezTo>
                <a:close/>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5998595" y="1674386"/>
            <a:ext cx="2027710" cy="1756964"/>
          </a:xfrm>
          <a:custGeom>
            <a:avLst/>
            <a:gdLst>
              <a:gd name="T0" fmla="*/ 45 w 595"/>
              <a:gd name="T1" fmla="*/ 515 h 515"/>
              <a:gd name="T2" fmla="*/ 549 w 595"/>
              <a:gd name="T3" fmla="*/ 515 h 515"/>
              <a:gd name="T4" fmla="*/ 579 w 595"/>
              <a:gd name="T5" fmla="*/ 464 h 515"/>
              <a:gd name="T6" fmla="*/ 327 w 595"/>
              <a:gd name="T7" fmla="*/ 28 h 515"/>
              <a:gd name="T8" fmla="*/ 268 w 595"/>
              <a:gd name="T9" fmla="*/ 28 h 515"/>
              <a:gd name="T10" fmla="*/ 16 w 595"/>
              <a:gd name="T11" fmla="*/ 464 h 515"/>
              <a:gd name="T12" fmla="*/ 45 w 595"/>
              <a:gd name="T13" fmla="*/ 515 h 515"/>
            </a:gdLst>
            <a:ahLst/>
            <a:cxnLst/>
            <a:rect l="0" t="0" r="r" b="b"/>
            <a:pathLst>
              <a:path w="595" h="515">
                <a:moveTo>
                  <a:pt x="45" y="515"/>
                </a:moveTo>
                <a:cubicBezTo>
                  <a:pt x="549" y="515"/>
                  <a:pt x="549" y="515"/>
                  <a:pt x="549" y="515"/>
                </a:cubicBezTo>
                <a:cubicBezTo>
                  <a:pt x="582" y="515"/>
                  <a:pt x="595" y="492"/>
                  <a:pt x="579" y="464"/>
                </a:cubicBezTo>
                <a:cubicBezTo>
                  <a:pt x="327" y="28"/>
                  <a:pt x="327" y="28"/>
                  <a:pt x="327" y="28"/>
                </a:cubicBezTo>
                <a:cubicBezTo>
                  <a:pt x="311" y="0"/>
                  <a:pt x="284" y="0"/>
                  <a:pt x="268" y="28"/>
                </a:cubicBezTo>
                <a:cubicBezTo>
                  <a:pt x="16" y="464"/>
                  <a:pt x="16" y="464"/>
                  <a:pt x="16" y="464"/>
                </a:cubicBezTo>
                <a:cubicBezTo>
                  <a:pt x="0" y="492"/>
                  <a:pt x="13" y="515"/>
                  <a:pt x="45" y="515"/>
                </a:cubicBezTo>
                <a:close/>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5400000">
            <a:off x="3973045" y="2854576"/>
            <a:ext cx="2027710" cy="1755525"/>
          </a:xfrm>
          <a:custGeom>
            <a:avLst/>
            <a:gdLst>
              <a:gd name="T0" fmla="*/ 327 w 595"/>
              <a:gd name="T1" fmla="*/ 28 h 515"/>
              <a:gd name="T2" fmla="*/ 268 w 595"/>
              <a:gd name="T3" fmla="*/ 28 h 515"/>
              <a:gd name="T4" fmla="*/ 16 w 595"/>
              <a:gd name="T5" fmla="*/ 464 h 515"/>
              <a:gd name="T6" fmla="*/ 46 w 595"/>
              <a:gd name="T7" fmla="*/ 515 h 515"/>
              <a:gd name="T8" fmla="*/ 550 w 595"/>
              <a:gd name="T9" fmla="*/ 515 h 515"/>
              <a:gd name="T10" fmla="*/ 579 w 595"/>
              <a:gd name="T11" fmla="*/ 464 h 515"/>
              <a:gd name="T12" fmla="*/ 327 w 595"/>
              <a:gd name="T13" fmla="*/ 28 h 515"/>
            </a:gdLst>
            <a:ahLst/>
            <a:cxnLst/>
            <a:rect l="0" t="0" r="r" b="b"/>
            <a:pathLst>
              <a:path w="595" h="515">
                <a:moveTo>
                  <a:pt x="327" y="28"/>
                </a:moveTo>
                <a:cubicBezTo>
                  <a:pt x="311" y="0"/>
                  <a:pt x="285" y="0"/>
                  <a:pt x="268" y="28"/>
                </a:cubicBezTo>
                <a:cubicBezTo>
                  <a:pt x="16" y="464"/>
                  <a:pt x="16" y="464"/>
                  <a:pt x="16" y="464"/>
                </a:cubicBezTo>
                <a:cubicBezTo>
                  <a:pt x="0" y="492"/>
                  <a:pt x="14" y="515"/>
                  <a:pt x="46" y="515"/>
                </a:cubicBezTo>
                <a:cubicBezTo>
                  <a:pt x="550" y="515"/>
                  <a:pt x="550" y="515"/>
                  <a:pt x="550" y="515"/>
                </a:cubicBezTo>
                <a:cubicBezTo>
                  <a:pt x="582" y="515"/>
                  <a:pt x="595" y="492"/>
                  <a:pt x="579" y="464"/>
                </a:cubicBezTo>
                <a:lnTo>
                  <a:pt x="327" y="28"/>
                </a:lnTo>
                <a:close/>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5400000">
            <a:off x="6131807" y="2854575"/>
            <a:ext cx="2027710" cy="1755525"/>
          </a:xfrm>
          <a:custGeom>
            <a:avLst/>
            <a:gdLst>
              <a:gd name="T0" fmla="*/ 46 w 595"/>
              <a:gd name="T1" fmla="*/ 0 h 515"/>
              <a:gd name="T2" fmla="*/ 16 w 595"/>
              <a:gd name="T3" fmla="*/ 51 h 515"/>
              <a:gd name="T4" fmla="*/ 268 w 595"/>
              <a:gd name="T5" fmla="*/ 487 h 515"/>
              <a:gd name="T6" fmla="*/ 327 w 595"/>
              <a:gd name="T7" fmla="*/ 487 h 515"/>
              <a:gd name="T8" fmla="*/ 579 w 595"/>
              <a:gd name="T9" fmla="*/ 51 h 515"/>
              <a:gd name="T10" fmla="*/ 550 w 595"/>
              <a:gd name="T11" fmla="*/ 0 h 515"/>
              <a:gd name="T12" fmla="*/ 46 w 595"/>
              <a:gd name="T13" fmla="*/ 0 h 515"/>
            </a:gdLst>
            <a:ahLst/>
            <a:cxnLst/>
            <a:rect l="0" t="0" r="r" b="b"/>
            <a:pathLst>
              <a:path w="595" h="515">
                <a:moveTo>
                  <a:pt x="46" y="0"/>
                </a:moveTo>
                <a:cubicBezTo>
                  <a:pt x="14" y="0"/>
                  <a:pt x="0" y="23"/>
                  <a:pt x="16" y="51"/>
                </a:cubicBezTo>
                <a:cubicBezTo>
                  <a:pt x="268" y="487"/>
                  <a:pt x="268" y="487"/>
                  <a:pt x="268" y="487"/>
                </a:cubicBezTo>
                <a:cubicBezTo>
                  <a:pt x="285" y="515"/>
                  <a:pt x="311" y="515"/>
                  <a:pt x="327" y="487"/>
                </a:cubicBezTo>
                <a:cubicBezTo>
                  <a:pt x="579" y="51"/>
                  <a:pt x="579" y="51"/>
                  <a:pt x="579" y="51"/>
                </a:cubicBezTo>
                <a:cubicBezTo>
                  <a:pt x="595" y="23"/>
                  <a:pt x="582" y="0"/>
                  <a:pt x="550" y="0"/>
                </a:cubicBezTo>
                <a:lnTo>
                  <a:pt x="46" y="0"/>
                </a:lnTo>
                <a:close/>
              </a:path>
            </a:pathLst>
          </a:custGeom>
          <a:solidFill>
            <a:schemeClr val="bg1">
              <a:lumMod val="95000"/>
            </a:schemeClr>
          </a:solidFill>
          <a:ln cap="sq">
            <a:noFill/>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617307" y="3323339"/>
            <a:ext cx="817996" cy="817996"/>
          </a:xfrm>
          <a:prstGeom prst="ellipse">
            <a:avLst/>
          </a:prstGeom>
          <a:solidFill>
            <a:schemeClr val="accent1"/>
          </a:solidFill>
          <a:ln cap="sq">
            <a:noFill/>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685912" y="1630462"/>
            <a:ext cx="817996" cy="819437"/>
          </a:xfrm>
          <a:prstGeom prst="ellipse">
            <a:avLst/>
          </a:prstGeom>
          <a:solidFill>
            <a:schemeClr val="accent2"/>
          </a:solidFill>
          <a:ln cap="sq">
            <a:noFill/>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685912" y="5021978"/>
            <a:ext cx="817996" cy="819437"/>
          </a:xfrm>
          <a:prstGeom prst="ellipse">
            <a:avLst/>
          </a:prstGeom>
          <a:solidFill>
            <a:schemeClr val="accent3"/>
          </a:solidFill>
          <a:ln cap="sq">
            <a:noFill/>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39455" y="1631182"/>
            <a:ext cx="817996" cy="817996"/>
          </a:xfrm>
          <a:prstGeom prst="ellipse">
            <a:avLst/>
          </a:prstGeom>
          <a:solidFill>
            <a:schemeClr val="accent3"/>
          </a:solidFill>
          <a:ln cap="sq">
            <a:noFill/>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639455" y="5015497"/>
            <a:ext cx="817996" cy="817996"/>
          </a:xfrm>
          <a:prstGeom prst="ellipse">
            <a:avLst/>
          </a:prstGeom>
          <a:solidFill>
            <a:schemeClr val="accent2"/>
          </a:solidFill>
          <a:ln cap="sq">
            <a:noFill/>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703741" y="3323340"/>
            <a:ext cx="817996" cy="817996"/>
          </a:xfrm>
          <a:prstGeom prst="ellipse">
            <a:avLst/>
          </a:prstGeom>
          <a:solidFill>
            <a:schemeClr val="accent1"/>
          </a:solidFill>
          <a:ln cap="sq">
            <a:noFill/>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384047" y="4390397"/>
            <a:ext cx="370946" cy="336305"/>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15" name="标题 1"/>
          <p:cNvSpPr txBox="1"/>
          <p:nvPr/>
        </p:nvSpPr>
        <p:spPr>
          <a:xfrm>
            <a:off x="4780830" y="1809348"/>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6" name="标题 1"/>
          <p:cNvSpPr txBox="1"/>
          <p:nvPr/>
        </p:nvSpPr>
        <p:spPr>
          <a:xfrm>
            <a:off x="6734373" y="1809348"/>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7" name="标题 1"/>
          <p:cNvSpPr txBox="1"/>
          <p:nvPr/>
        </p:nvSpPr>
        <p:spPr>
          <a:xfrm>
            <a:off x="4780830" y="5200864"/>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05</a:t>
            </a:r>
            <a:endParaRPr kumimoji="1" lang="zh-CN" altLang="en-US"/>
          </a:p>
        </p:txBody>
      </p:sp>
      <p:sp>
        <p:nvSpPr>
          <p:cNvPr id="18" name="标题 1"/>
          <p:cNvSpPr txBox="1"/>
          <p:nvPr/>
        </p:nvSpPr>
        <p:spPr>
          <a:xfrm>
            <a:off x="6734373" y="5200864"/>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04</a:t>
            </a:r>
            <a:endParaRPr kumimoji="1" lang="zh-CN" altLang="en-US"/>
          </a:p>
        </p:txBody>
      </p:sp>
      <p:sp>
        <p:nvSpPr>
          <p:cNvPr id="19" name="标题 1"/>
          <p:cNvSpPr txBox="1"/>
          <p:nvPr/>
        </p:nvSpPr>
        <p:spPr>
          <a:xfrm>
            <a:off x="3798659" y="3501506"/>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06</a:t>
            </a:r>
            <a:endParaRPr kumimoji="1" lang="zh-CN" altLang="en-US"/>
          </a:p>
        </p:txBody>
      </p:sp>
      <p:sp>
        <p:nvSpPr>
          <p:cNvPr id="20" name="标题 1"/>
          <p:cNvSpPr txBox="1"/>
          <p:nvPr/>
        </p:nvSpPr>
        <p:spPr>
          <a:xfrm>
            <a:off x="7712225" y="3501506"/>
            <a:ext cx="622300" cy="4216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4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21" name="标题 1"/>
          <p:cNvSpPr txBox="1"/>
          <p:nvPr/>
        </p:nvSpPr>
        <p:spPr>
          <a:xfrm>
            <a:off x="4855569" y="3479359"/>
            <a:ext cx="370946" cy="37094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a:off x="6772259" y="3535962"/>
            <a:ext cx="370946" cy="34315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a:off x="6338133" y="4373077"/>
            <a:ext cx="356735" cy="37094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24" name="标题 1"/>
          <p:cNvSpPr txBox="1"/>
          <p:nvPr/>
        </p:nvSpPr>
        <p:spPr>
          <a:xfrm>
            <a:off x="5384047" y="2709868"/>
            <a:ext cx="370946" cy="37094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25" name="标题 1"/>
          <p:cNvSpPr txBox="1"/>
          <p:nvPr/>
        </p:nvSpPr>
        <p:spPr>
          <a:xfrm>
            <a:off x="6331028" y="2732962"/>
            <a:ext cx="370946" cy="32475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lumMod val="50000"/>
            </a:schemeClr>
          </a:solidFill>
          <a:ln w="9525" cap="sq">
            <a:noFill/>
            <a:round/>
          </a:ln>
        </p:spPr>
        <p:txBody>
          <a:bodyPr vert="horz" wrap="square" lIns="91440" tIns="45720" rIns="91440" bIns="45720" rtlCol="0" anchor="t"/>
          <a:lstStyle/>
          <a:p>
            <a:pPr algn="l">
              <a:lnSpc>
                <a:spcPct val="110000"/>
              </a:lnSpc>
            </a:pPr>
            <a:endParaRPr kumimoji="1" lang="zh-CN" altLang="en-US"/>
          </a:p>
        </p:txBody>
      </p:sp>
      <p:sp>
        <p:nvSpPr>
          <p:cNvPr id="26" name="标题 1"/>
          <p:cNvSpPr txBox="1"/>
          <p:nvPr/>
        </p:nvSpPr>
        <p:spPr>
          <a:xfrm>
            <a:off x="1164883" y="1503471"/>
            <a:ext cx="30291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Vue.js前端框架</a:t>
            </a:r>
            <a:endParaRPr kumimoji="1" lang="zh-CN" altLang="en-US"/>
          </a:p>
        </p:txBody>
      </p:sp>
      <p:sp>
        <p:nvSpPr>
          <p:cNvPr id="27" name="标题 1"/>
          <p:cNvSpPr txBox="1"/>
          <p:nvPr/>
        </p:nvSpPr>
        <p:spPr>
          <a:xfrm>
            <a:off x="1163688" y="1849973"/>
            <a:ext cx="3035300" cy="789673"/>
          </a:xfrm>
          <a:prstGeom prst="rect">
            <a:avLst/>
          </a:prstGeom>
          <a:noFill/>
          <a:ln cap="sq">
            <a:noFill/>
          </a:ln>
        </p:spPr>
        <p:txBody>
          <a:bodyPr vert="horz" wrap="square" lIns="38102" tIns="38102" rIns="38102" bIns="38102" rtlCol="0" anchor="t"/>
          <a:lstStyle/>
          <a:p>
            <a:pPr algn="r">
              <a:lnSpc>
                <a:spcPct val="150000"/>
              </a:lnSpc>
            </a:pPr>
            <a:endParaRPr kumimoji="1" lang="zh-CN" altLang="en-US"/>
          </a:p>
        </p:txBody>
      </p:sp>
      <p:sp>
        <p:nvSpPr>
          <p:cNvPr id="28" name="标题 1"/>
          <p:cNvSpPr txBox="1"/>
          <p:nvPr/>
        </p:nvSpPr>
        <p:spPr>
          <a:xfrm>
            <a:off x="542583" y="3230671"/>
            <a:ext cx="30291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CSS层叠样式表</a:t>
            </a:r>
            <a:endParaRPr kumimoji="1" lang="zh-CN" altLang="en-US"/>
          </a:p>
        </p:txBody>
      </p:sp>
      <p:sp>
        <p:nvSpPr>
          <p:cNvPr id="29" name="标题 1"/>
          <p:cNvSpPr txBox="1"/>
          <p:nvPr/>
        </p:nvSpPr>
        <p:spPr>
          <a:xfrm>
            <a:off x="541388" y="3577173"/>
            <a:ext cx="3035300" cy="789673"/>
          </a:xfrm>
          <a:prstGeom prst="rect">
            <a:avLst/>
          </a:prstGeom>
          <a:noFill/>
          <a:ln cap="sq">
            <a:noFill/>
          </a:ln>
        </p:spPr>
        <p:txBody>
          <a:bodyPr vert="horz" wrap="square" lIns="38102" tIns="38102" rIns="38102" bIns="38102" rtlCol="0" anchor="t"/>
          <a:lstStyle/>
          <a:p>
            <a:pPr algn="r">
              <a:lnSpc>
                <a:spcPct val="150000"/>
              </a:lnSpc>
            </a:pPr>
            <a:endParaRPr kumimoji="1" lang="zh-CN" altLang="en-US"/>
          </a:p>
        </p:txBody>
      </p:sp>
      <p:sp>
        <p:nvSpPr>
          <p:cNvPr id="30" name="标题 1"/>
          <p:cNvSpPr txBox="1"/>
          <p:nvPr/>
        </p:nvSpPr>
        <p:spPr>
          <a:xfrm>
            <a:off x="1163688" y="5405973"/>
            <a:ext cx="3035300" cy="789673"/>
          </a:xfrm>
          <a:prstGeom prst="rect">
            <a:avLst/>
          </a:prstGeom>
          <a:noFill/>
          <a:ln cap="sq">
            <a:noFill/>
          </a:ln>
        </p:spPr>
        <p:txBody>
          <a:bodyPr vert="horz" wrap="square" lIns="38102" tIns="38102" rIns="38102" bIns="38102" rtlCol="0" anchor="t"/>
          <a:lstStyle/>
          <a:p>
            <a:pPr algn="r">
              <a:lnSpc>
                <a:spcPct val="150000"/>
              </a:lnSpc>
            </a:pPr>
            <a:endParaRPr kumimoji="1" lang="zh-CN" altLang="en-US"/>
          </a:p>
        </p:txBody>
      </p:sp>
      <p:sp>
        <p:nvSpPr>
          <p:cNvPr id="31" name="标题 1"/>
          <p:cNvSpPr txBox="1"/>
          <p:nvPr/>
        </p:nvSpPr>
        <p:spPr>
          <a:xfrm>
            <a:off x="1164883" y="5059471"/>
            <a:ext cx="30291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HTML超文本标记语言</a:t>
            </a:r>
            <a:endParaRPr kumimoji="1" lang="zh-CN" altLang="en-US"/>
          </a:p>
        </p:txBody>
      </p:sp>
      <p:sp>
        <p:nvSpPr>
          <p:cNvPr id="32" name="标题 1"/>
          <p:cNvSpPr txBox="1"/>
          <p:nvPr/>
        </p:nvSpPr>
        <p:spPr>
          <a:xfrm>
            <a:off x="7883183" y="1389171"/>
            <a:ext cx="30291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Element-UI组件库</a:t>
            </a:r>
            <a:endParaRPr kumimoji="1" lang="zh-CN" altLang="en-US"/>
          </a:p>
        </p:txBody>
      </p:sp>
      <p:sp>
        <p:nvSpPr>
          <p:cNvPr id="33" name="标题 1"/>
          <p:cNvSpPr txBox="1"/>
          <p:nvPr/>
        </p:nvSpPr>
        <p:spPr>
          <a:xfrm>
            <a:off x="7881988" y="1735673"/>
            <a:ext cx="3035300" cy="789673"/>
          </a:xfrm>
          <a:prstGeom prst="rect">
            <a:avLst/>
          </a:prstGeom>
          <a:noFill/>
          <a:ln cap="sq">
            <a:noFill/>
          </a:ln>
        </p:spPr>
        <p:txBody>
          <a:bodyPr vert="horz" wrap="square" lIns="38102" tIns="38102" rIns="38102" bIns="38102" rtlCol="0" anchor="t"/>
          <a:lstStyle/>
          <a:p>
            <a:pPr algn="l">
              <a:lnSpc>
                <a:spcPct val="150000"/>
              </a:lnSpc>
            </a:pPr>
            <a:endParaRPr kumimoji="1" lang="zh-CN" altLang="en-US"/>
          </a:p>
        </p:txBody>
      </p:sp>
      <p:sp>
        <p:nvSpPr>
          <p:cNvPr id="34" name="标题 1"/>
          <p:cNvSpPr txBox="1"/>
          <p:nvPr/>
        </p:nvSpPr>
        <p:spPr>
          <a:xfrm>
            <a:off x="8530883" y="3357671"/>
            <a:ext cx="3029148" cy="341782"/>
          </a:xfrm>
          <a:prstGeom prst="rect">
            <a:avLst/>
          </a:prstGeom>
          <a:noFill/>
          <a:ln cap="sq">
            <a:noFill/>
          </a:ln>
          <a:effectLst/>
        </p:spPr>
        <p:txBody>
          <a:bodyPr vert="horz" wrap="square" lIns="64008" tIns="32004" rIns="64008" bIns="32004" rtlCol="0" anchor="ctr"/>
          <a:lstStyle/>
          <a:p>
            <a:pPr algn="r">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Axios处理HTTP</a:t>
            </a:r>
            <a:endParaRPr kumimoji="1" lang="zh-CN" altLang="en-US"/>
          </a:p>
        </p:txBody>
      </p:sp>
      <p:sp>
        <p:nvSpPr>
          <p:cNvPr id="35" name="标题 1"/>
          <p:cNvSpPr txBox="1"/>
          <p:nvPr/>
        </p:nvSpPr>
        <p:spPr>
          <a:xfrm>
            <a:off x="8529688" y="3704173"/>
            <a:ext cx="3035300" cy="789673"/>
          </a:xfrm>
          <a:prstGeom prst="rect">
            <a:avLst/>
          </a:prstGeom>
          <a:noFill/>
          <a:ln cap="sq">
            <a:noFill/>
          </a:ln>
        </p:spPr>
        <p:txBody>
          <a:bodyPr vert="horz" wrap="square" lIns="38102" tIns="38102" rIns="38102" bIns="38102" rtlCol="0" anchor="t"/>
          <a:lstStyle/>
          <a:p>
            <a:pPr algn="r">
              <a:lnSpc>
                <a:spcPct val="150000"/>
              </a:lnSpc>
            </a:pPr>
            <a:endParaRPr kumimoji="1" lang="zh-CN" altLang="en-US"/>
          </a:p>
        </p:txBody>
      </p:sp>
      <p:sp>
        <p:nvSpPr>
          <p:cNvPr id="36" name="标题 1"/>
          <p:cNvSpPr txBox="1"/>
          <p:nvPr/>
        </p:nvSpPr>
        <p:spPr>
          <a:xfrm>
            <a:off x="7881988" y="5291673"/>
            <a:ext cx="3035300" cy="789673"/>
          </a:xfrm>
          <a:prstGeom prst="rect">
            <a:avLst/>
          </a:prstGeom>
          <a:noFill/>
          <a:ln cap="sq">
            <a:noFill/>
          </a:ln>
        </p:spPr>
        <p:txBody>
          <a:bodyPr vert="horz" wrap="square" lIns="38102" tIns="38102" rIns="38102" bIns="38102" rtlCol="0" anchor="t"/>
          <a:lstStyle/>
          <a:p>
            <a:pPr algn="l">
              <a:lnSpc>
                <a:spcPct val="150000"/>
              </a:lnSpc>
            </a:pPr>
            <a:endParaRPr kumimoji="1" lang="zh-CN" altLang="en-US"/>
          </a:p>
        </p:txBody>
      </p:sp>
      <p:sp>
        <p:nvSpPr>
          <p:cNvPr id="37" name="标题 1"/>
          <p:cNvSpPr txBox="1"/>
          <p:nvPr/>
        </p:nvSpPr>
        <p:spPr>
          <a:xfrm>
            <a:off x="7883183" y="4945171"/>
            <a:ext cx="30291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OPPOSans H" panose="00020600040101010101" charset="-122"/>
                <a:ea typeface="OPPOSans H" panose="00020600040101010101" charset="-122"/>
                <a:cs typeface="OPPOSans H" panose="00020600040101010101" charset="-122"/>
              </a:rPr>
              <a:t>JavaScript脚本语言</a:t>
            </a:r>
            <a:endParaRPr kumimoji="1" lang="zh-CN" altLang="en-US"/>
          </a:p>
        </p:txBody>
      </p:sp>
      <p:sp>
        <p:nvSpPr>
          <p:cNvPr id="38"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zh-CN" altLang="en-US" sz="4000" b="1">
                <a:ln w="12700">
                  <a:noFill/>
                </a:ln>
                <a:solidFill>
                  <a:srgbClr val="262626">
                    <a:alpha val="100000"/>
                  </a:srgbClr>
                </a:solidFill>
                <a:latin typeface="宋体" panose="02010600030101010101" pitchFamily="2" charset="-122"/>
                <a:ea typeface="宋体" panose="02010600030101010101" pitchFamily="2" charset="-122"/>
                <a:cs typeface="Source Han Sans CN Bold" panose="020B0800000000000000" charset="-122"/>
              </a:rPr>
              <a:t>前</a:t>
            </a:r>
            <a:r>
              <a:rPr kumimoji="1" lang="zh-CN" altLang="en-US"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端</a:t>
            </a: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设计框架</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583214" y="1597613"/>
            <a:ext cx="2820987" cy="4155487"/>
          </a:xfrm>
          <a:prstGeom prst="rect">
            <a:avLst/>
          </a:prstGeom>
          <a:solidFill>
            <a:schemeClr val="bg1">
              <a:lumMod val="95000"/>
            </a:schemeClr>
          </a:solidFill>
          <a:ln cap="sq">
            <a:noFill/>
            <a:prstDash val="solid"/>
            <a:miter/>
          </a:ln>
          <a:effectLst>
            <a:outerShdw blurRad="38100" dist="12700" dir="5400000" algn="t" rotWithShape="0">
              <a:srgbClr val="000000">
                <a:alpha val="15000"/>
              </a:srgbClr>
            </a:outerShdw>
          </a:effectLst>
        </p:spPr>
        <p:txBody>
          <a:bodyPr vert="horz" wrap="square" lIns="252000" tIns="2700000" rIns="252000" bIns="45720" rtlCol="0" anchor="t"/>
          <a:lstStyle/>
          <a:p>
            <a:pPr algn="l">
              <a:lnSpc>
                <a:spcPct val="110000"/>
              </a:lnSpc>
            </a:pPr>
            <a:endParaRPr kumimoji="1" lang="zh-CN" altLang="en-US"/>
          </a:p>
        </p:txBody>
      </p:sp>
      <p:sp>
        <p:nvSpPr>
          <p:cNvPr id="3" name="标题 1"/>
          <p:cNvSpPr txBox="1"/>
          <p:nvPr/>
        </p:nvSpPr>
        <p:spPr>
          <a:xfrm>
            <a:off x="4753528" y="1597613"/>
            <a:ext cx="2819800" cy="4155487"/>
          </a:xfrm>
          <a:prstGeom prst="rect">
            <a:avLst/>
          </a:prstGeom>
          <a:solidFill>
            <a:schemeClr val="bg1">
              <a:lumMod val="95000"/>
            </a:schemeClr>
          </a:solidFill>
          <a:ln cap="sq">
            <a:noFill/>
            <a:prstDash val="solid"/>
            <a:miter/>
          </a:ln>
          <a:effectLst>
            <a:outerShdw blurRad="38100" dist="12700" dir="5400000" algn="t" rotWithShape="0">
              <a:srgbClr val="000000">
                <a:alpha val="15000"/>
              </a:srgbClr>
            </a:outerShdw>
          </a:effectLst>
        </p:spPr>
        <p:txBody>
          <a:bodyPr vert="horz" wrap="square" lIns="252000" tIns="2700000" rIns="252000" bIns="45720" rtlCol="0" anchor="t"/>
          <a:lstStyle/>
          <a:p>
            <a:pPr algn="l">
              <a:lnSpc>
                <a:spcPct val="110000"/>
              </a:lnSpc>
            </a:pPr>
            <a:endParaRPr kumimoji="1" lang="zh-CN" altLang="en-US"/>
          </a:p>
        </p:txBody>
      </p:sp>
      <p:sp>
        <p:nvSpPr>
          <p:cNvPr id="4" name="标题 1"/>
          <p:cNvSpPr txBox="1"/>
          <p:nvPr/>
        </p:nvSpPr>
        <p:spPr>
          <a:xfrm>
            <a:off x="7924045" y="1597611"/>
            <a:ext cx="2819004" cy="4152312"/>
          </a:xfrm>
          <a:prstGeom prst="rect">
            <a:avLst/>
          </a:prstGeom>
          <a:solidFill>
            <a:schemeClr val="bg1">
              <a:lumMod val="95000"/>
            </a:schemeClr>
          </a:solidFill>
          <a:ln cap="sq">
            <a:noFill/>
            <a:prstDash val="solid"/>
            <a:miter/>
          </a:ln>
          <a:effectLst>
            <a:outerShdw blurRad="38100" dist="12700" dir="5400000" algn="t" rotWithShape="0">
              <a:srgbClr val="000000">
                <a:alpha val="15000"/>
              </a:srgbClr>
            </a:outerShdw>
          </a:effectLst>
        </p:spPr>
        <p:txBody>
          <a:bodyPr vert="horz" wrap="square" lIns="252000" tIns="2700000" rIns="252000" bIns="45720" rtlCol="0" anchor="t"/>
          <a:lstStyle/>
          <a:p>
            <a:pPr algn="l">
              <a:lnSpc>
                <a:spcPct val="110000"/>
              </a:lnSpc>
            </a:pPr>
            <a:endParaRPr kumimoji="1" lang="zh-CN" altLang="en-US"/>
          </a:p>
        </p:txBody>
      </p:sp>
      <p:pic>
        <p:nvPicPr>
          <p:cNvPr id="5" name="图片 4"/>
          <p:cNvPicPr>
            <a:picLocks noChangeAspect="1"/>
          </p:cNvPicPr>
          <p:nvPr/>
        </p:nvPicPr>
        <p:blipFill>
          <a:blip r:embed="rId1">
            <a:alphaModFix amt="100000"/>
          </a:blip>
          <a:srcRect l="6930" r="6930"/>
          <a:stretch>
            <a:fillRect/>
          </a:stretch>
        </p:blipFill>
        <p:spPr>
          <a:xfrm>
            <a:off x="4753728" y="1597025"/>
            <a:ext cx="2819400" cy="2087563"/>
          </a:xfrm>
          <a:prstGeom prst="rect">
            <a:avLst/>
          </a:prstGeom>
          <a:noFill/>
          <a:ln>
            <a:noFill/>
          </a:ln>
        </p:spPr>
      </p:pic>
      <p:pic>
        <p:nvPicPr>
          <p:cNvPr id="6" name="图片 5"/>
          <p:cNvPicPr>
            <a:picLocks noChangeAspect="1"/>
          </p:cNvPicPr>
          <p:nvPr/>
        </p:nvPicPr>
        <p:blipFill>
          <a:blip r:embed="rId2">
            <a:alphaModFix amt="100000"/>
          </a:blip>
          <a:srcRect t="782" b="782"/>
          <a:stretch>
            <a:fillRect/>
          </a:stretch>
        </p:blipFill>
        <p:spPr>
          <a:xfrm>
            <a:off x="7923846" y="1597025"/>
            <a:ext cx="2819400" cy="2087563"/>
          </a:xfrm>
          <a:prstGeom prst="rect">
            <a:avLst/>
          </a:prstGeom>
          <a:noFill/>
          <a:ln>
            <a:noFill/>
          </a:ln>
        </p:spPr>
      </p:pic>
      <p:pic>
        <p:nvPicPr>
          <p:cNvPr id="7" name="图片 6"/>
          <p:cNvPicPr>
            <a:picLocks noChangeAspect="1"/>
          </p:cNvPicPr>
          <p:nvPr/>
        </p:nvPicPr>
        <p:blipFill>
          <a:blip r:embed="rId3">
            <a:alphaModFix amt="100000"/>
          </a:blip>
          <a:srcRect l="18437" r="18437"/>
          <a:stretch>
            <a:fillRect/>
          </a:stretch>
        </p:blipFill>
        <p:spPr>
          <a:xfrm>
            <a:off x="1584008" y="1597025"/>
            <a:ext cx="2819400" cy="2087563"/>
          </a:xfrm>
          <a:prstGeom prst="rect">
            <a:avLst/>
          </a:prstGeom>
          <a:noFill/>
          <a:ln>
            <a:noFill/>
          </a:ln>
        </p:spPr>
      </p:pic>
      <p:sp>
        <p:nvSpPr>
          <p:cNvPr id="8" name="标题 1"/>
          <p:cNvSpPr txBox="1"/>
          <p:nvPr/>
        </p:nvSpPr>
        <p:spPr>
          <a:xfrm>
            <a:off x="1762581" y="4217549"/>
            <a:ext cx="2481772" cy="137686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采用webankBlockChain提供的SmartDev-Scaffold脚手架，导入智能合约，一键生成DAPP应用</a:t>
            </a:r>
            <a:endParaRPr kumimoji="1" lang="zh-CN" altLang="en-US"/>
          </a:p>
        </p:txBody>
      </p:sp>
      <p:sp>
        <p:nvSpPr>
          <p:cNvPr id="9" name="标题 1"/>
          <p:cNvSpPr txBox="1"/>
          <p:nvPr/>
        </p:nvSpPr>
        <p:spPr>
          <a:xfrm>
            <a:off x="1771482" y="3795711"/>
            <a:ext cx="2463968" cy="36589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OPPOSans B" panose="00020600040101010101" charset="-122"/>
                <a:ea typeface="OPPOSans B" panose="00020600040101010101" charset="-122"/>
                <a:cs typeface="OPPOSans B" panose="00020600040101010101" charset="-122"/>
              </a:rPr>
              <a:t>SmartDev-Scaffold</a:t>
            </a:r>
            <a:endParaRPr kumimoji="1" lang="zh-CN" altLang="en-US"/>
          </a:p>
        </p:txBody>
      </p:sp>
      <p:sp>
        <p:nvSpPr>
          <p:cNvPr id="10" name="标题 1"/>
          <p:cNvSpPr txBox="1"/>
          <p:nvPr/>
        </p:nvSpPr>
        <p:spPr>
          <a:xfrm>
            <a:off x="4924881" y="4217549"/>
            <a:ext cx="2481772" cy="137686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基于gin框架整合构建后端应用，保障DAPP安全性和可靠性
</a:t>
            </a:r>
            <a:endParaRPr kumimoji="1" lang="zh-CN" altLang="en-US"/>
          </a:p>
        </p:txBody>
      </p:sp>
      <p:sp>
        <p:nvSpPr>
          <p:cNvPr id="11" name="标题 1"/>
          <p:cNvSpPr txBox="1"/>
          <p:nvPr/>
        </p:nvSpPr>
        <p:spPr>
          <a:xfrm>
            <a:off x="4933782" y="3795711"/>
            <a:ext cx="2463968" cy="36589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OPPOSans B" panose="00020600040101010101" charset="-122"/>
                <a:ea typeface="OPPOSans B" panose="00020600040101010101" charset="-122"/>
                <a:cs typeface="OPPOSans B" panose="00020600040101010101" charset="-122"/>
              </a:rPr>
              <a:t>gin</a:t>
            </a:r>
            <a:endParaRPr kumimoji="1" lang="zh-CN" altLang="en-US"/>
          </a:p>
        </p:txBody>
      </p:sp>
      <p:sp>
        <p:nvSpPr>
          <p:cNvPr id="12" name="标题 1"/>
          <p:cNvSpPr txBox="1"/>
          <p:nvPr/>
        </p:nvSpPr>
        <p:spPr>
          <a:xfrm>
            <a:off x="8108782" y="3795711"/>
            <a:ext cx="2463968" cy="36589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OPPOSans B" panose="00020600040101010101" charset="-122"/>
                <a:ea typeface="OPPOSans B" panose="00020600040101010101" charset="-122"/>
                <a:cs typeface="OPPOSans B" panose="00020600040101010101" charset="-122"/>
              </a:rPr>
              <a:t>Mysql</a:t>
            </a:r>
            <a:endParaRPr kumimoji="1" lang="zh-CN" altLang="en-US"/>
          </a:p>
        </p:txBody>
      </p:sp>
      <p:sp>
        <p:nvSpPr>
          <p:cNvPr id="13" name="标题 1"/>
          <p:cNvSpPr txBox="1"/>
          <p:nvPr/>
        </p:nvSpPr>
        <p:spPr>
          <a:xfrm>
            <a:off x="8099881" y="4217549"/>
            <a:ext cx="2481772" cy="1376864"/>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采用MySQL进行数据的增删改查以及更多复杂数据库操作</a:t>
            </a:r>
            <a:endParaRPr kumimoji="1" lang="zh-CN" altLang="en-US"/>
          </a:p>
        </p:txBody>
      </p:sp>
      <p:sp>
        <p:nvSpPr>
          <p:cNvPr id="14" name="标题 1"/>
          <p:cNvSpPr txBox="1"/>
          <p:nvPr/>
        </p:nvSpPr>
        <p:spPr>
          <a:xfrm>
            <a:off x="660400" y="427667"/>
            <a:ext cx="10858500" cy="432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后端架构设计</a:t>
            </a: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258.28370078740153,&quot;left&quot;:144.4711811023622,&quot;top&quot;:91.62204724409449,&quot;width&quot;:512.3059842519684}"/>
</p:tagLst>
</file>

<file path=ppt/tags/tag2.xml><?xml version="1.0" encoding="utf-8"?>
<p:tagLst xmlns:p="http://schemas.openxmlformats.org/presentationml/2006/main">
  <p:tag name="KSO_WM_DIAGRAM_VIRTUALLY_FRAME" val="{&quot;height&quot;:258.28370078740153,&quot;left&quot;:144.4711811023622,&quot;top&quot;:91.62204724409449,&quot;width&quot;:512.3059842519684}"/>
</p:tagLst>
</file>

<file path=ppt/tags/tag3.xml><?xml version="1.0" encoding="utf-8"?>
<p:tagLst xmlns:p="http://schemas.openxmlformats.org/presentationml/2006/main">
  <p:tag name="KSO_WM_DIAGRAM_VIRTUALLY_FRAME" val="{&quot;height&quot;:258.28370078740153,&quot;left&quot;:144.4711811023622,&quot;top&quot;:91.62204724409449,&quot;width&quot;:512.3059842519684}"/>
</p:tagLst>
</file>

<file path=ppt/tags/tag4.xml><?xml version="1.0" encoding="utf-8"?>
<p:tagLst xmlns:p="http://schemas.openxmlformats.org/presentationml/2006/main">
  <p:tag name="KSO_WM_DIAGRAM_VIRTUALLY_FRAME" val="{&quot;height&quot;:258.28370078740153,&quot;left&quot;:144.4711811023622,&quot;top&quot;:91.62204724409449,&quot;width&quot;:512.3059842519684}"/>
</p:tagLst>
</file>

<file path=ppt/tags/tag5.xml><?xml version="1.0" encoding="utf-8"?>
<p:tagLst xmlns:p="http://schemas.openxmlformats.org/presentationml/2006/main">
  <p:tag name="KSO_WM_DIAGRAM_VIRTUALLY_FRAME" val="{&quot;height&quot;:258.28370078740153,&quot;left&quot;:144.4711811023622,&quot;top&quot;:91.62204724409449,&quot;width&quot;:512.3059842519684}"/>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2C12F8"/>
      </a:accent1>
      <a:accent2>
        <a:srgbClr val="12D2F8"/>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2C12F8"/>
      </a:accent1>
      <a:accent2>
        <a:srgbClr val="12D2F8"/>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0E2841"/>
      </a:dk2>
      <a:lt2>
        <a:srgbClr val="E8E8E8"/>
      </a:lt2>
      <a:accent1>
        <a:srgbClr val="2C12F8"/>
      </a:accent1>
      <a:accent2>
        <a:srgbClr val="12D2F8"/>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918</Words>
  <Application>WPS 演示</Application>
  <PresentationFormat/>
  <Paragraphs>141</Paragraphs>
  <Slides>10</Slides>
  <Notes>0</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10</vt:i4>
      </vt:variant>
    </vt:vector>
  </HeadingPairs>
  <TitlesOfParts>
    <vt:vector size="26" baseType="lpstr">
      <vt:lpstr>Arial</vt:lpstr>
      <vt:lpstr>宋体</vt:lpstr>
      <vt:lpstr>Wingdings</vt:lpstr>
      <vt:lpstr>OPPOSans H</vt:lpstr>
      <vt:lpstr>OPPOSans R</vt:lpstr>
      <vt:lpstr>Source Han Sans CN Bold</vt:lpstr>
      <vt:lpstr>Source Han Sans</vt:lpstr>
      <vt:lpstr>OPPOSans B</vt:lpstr>
      <vt:lpstr>OPPOSans L</vt:lpstr>
      <vt:lpstr>等线</vt:lpstr>
      <vt:lpstr>微软雅黑</vt:lpstr>
      <vt:lpstr>Arial Unicode MS</vt:lpstr>
      <vt:lpstr>Calibri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JW</cp:lastModifiedBy>
  <cp:revision>8</cp:revision>
  <dcterms:created xsi:type="dcterms:W3CDTF">2024-12-28T03:45:00Z</dcterms:created>
  <dcterms:modified xsi:type="dcterms:W3CDTF">2025-03-06T07:45:39Z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FBEBF5FD3C3442989F14E99E8E660012_12</vt:lpwstr>
  </property>
  <property fmtid="{D5CDD505-2E9C-101B-9397-08002B2CF9AE}" pid="3" name="KSOProductBuildVer">
    <vt:lpwstr>2052-12.1.0.20305</vt:lpwstr>
  </property>
</Properties>
</file>